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0"/>
  </p:notesMasterIdLst>
  <p:sldIdLst>
    <p:sldId id="259" r:id="rId2"/>
    <p:sldId id="260" r:id="rId3"/>
    <p:sldId id="265" r:id="rId4"/>
    <p:sldId id="266" r:id="rId5"/>
    <p:sldId id="263" r:id="rId6"/>
    <p:sldId id="264" r:id="rId7"/>
    <p:sldId id="261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AD4D80-D619-4D01-958E-E72C6A800C3C}" v="1763" dt="2021-04-11T09:26:44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asis" userId="7062f654530966f9" providerId="LiveId" clId="{5DAD4D80-D619-4D01-958E-E72C6A800C3C}"/>
    <pc:docChg chg="undo redo custSel addSld modSld sldOrd">
      <pc:chgData name="Thanasis" userId="7062f654530966f9" providerId="LiveId" clId="{5DAD4D80-D619-4D01-958E-E72C6A800C3C}" dt="2021-04-11T09:26:42.083" v="2117"/>
      <pc:docMkLst>
        <pc:docMk/>
      </pc:docMkLst>
      <pc:sldChg chg="modSp mod modAnim">
        <pc:chgData name="Thanasis" userId="7062f654530966f9" providerId="LiveId" clId="{5DAD4D80-D619-4D01-958E-E72C6A800C3C}" dt="2021-04-11T09:25:18.313" v="2081"/>
        <pc:sldMkLst>
          <pc:docMk/>
          <pc:sldMk cId="633738316" sldId="259"/>
        </pc:sldMkLst>
        <pc:spChg chg="mod">
          <ac:chgData name="Thanasis" userId="7062f654530966f9" providerId="LiveId" clId="{5DAD4D80-D619-4D01-958E-E72C6A800C3C}" dt="2021-04-11T09:11:07.103" v="2037" actId="20577"/>
          <ac:spMkLst>
            <pc:docMk/>
            <pc:sldMk cId="633738316" sldId="259"/>
            <ac:spMk id="3" creationId="{DB93FB3F-A8D4-46D3-A1C6-C79C64563729}"/>
          </ac:spMkLst>
        </pc:spChg>
      </pc:sldChg>
      <pc:sldChg chg="modSp modAnim">
        <pc:chgData name="Thanasis" userId="7062f654530966f9" providerId="LiveId" clId="{5DAD4D80-D619-4D01-958E-E72C6A800C3C}" dt="2021-04-11T09:26:42.083" v="2117"/>
        <pc:sldMkLst>
          <pc:docMk/>
          <pc:sldMk cId="3952653493" sldId="260"/>
        </pc:sldMkLst>
        <pc:graphicFrameChg chg="mod">
          <ac:chgData name="Thanasis" userId="7062f654530966f9" providerId="LiveId" clId="{5DAD4D80-D619-4D01-958E-E72C6A800C3C}" dt="2021-04-10T09:29:27.826" v="1102" actId="20577"/>
          <ac:graphicFrameMkLst>
            <pc:docMk/>
            <pc:sldMk cId="3952653493" sldId="260"/>
            <ac:graphicFrameMk id="4" creationId="{A0DDCDD7-66C2-4377-ADCD-94954480EE25}"/>
          </ac:graphicFrameMkLst>
        </pc:graphicFrameChg>
      </pc:sldChg>
      <pc:sldChg chg="addSp delSp modSp mod setBg modClrScheme chgLayout">
        <pc:chgData name="Thanasis" userId="7062f654530966f9" providerId="LiveId" clId="{5DAD4D80-D619-4D01-958E-E72C6A800C3C}" dt="2021-04-10T11:18:17.116" v="2007" actId="1076"/>
        <pc:sldMkLst>
          <pc:docMk/>
          <pc:sldMk cId="2115422740" sldId="261"/>
        </pc:sldMkLst>
        <pc:spChg chg="add del mod">
          <ac:chgData name="Thanasis" userId="7062f654530966f9" providerId="LiveId" clId="{5DAD4D80-D619-4D01-958E-E72C6A800C3C}" dt="2021-04-10T11:17:59.392" v="2001" actId="26606"/>
          <ac:spMkLst>
            <pc:docMk/>
            <pc:sldMk cId="2115422740" sldId="261"/>
            <ac:spMk id="8" creationId="{04AE1114-E7A0-4B3A-B440-48417FFA8704}"/>
          </ac:spMkLst>
        </pc:spChg>
        <pc:spChg chg="add del">
          <ac:chgData name="Thanasis" userId="7062f654530966f9" providerId="LiveId" clId="{5DAD4D80-D619-4D01-958E-E72C6A800C3C}" dt="2021-04-10T11:17:55.889" v="1995" actId="26606"/>
          <ac:spMkLst>
            <pc:docMk/>
            <pc:sldMk cId="2115422740" sldId="261"/>
            <ac:spMk id="11" creationId="{DB970DC9-F7DF-4162-8650-8DC32214B959}"/>
          </ac:spMkLst>
        </pc:spChg>
        <pc:spChg chg="add del mod">
          <ac:chgData name="Thanasis" userId="7062f654530966f9" providerId="LiveId" clId="{5DAD4D80-D619-4D01-958E-E72C6A800C3C}" dt="2021-04-10T11:17:59.392" v="2001" actId="26606"/>
          <ac:spMkLst>
            <pc:docMk/>
            <pc:sldMk cId="2115422740" sldId="261"/>
            <ac:spMk id="13" creationId="{8F2722F5-AE97-4146-8198-5A23AB740047}"/>
          </ac:spMkLst>
        </pc:spChg>
        <pc:spChg chg="add del mod">
          <ac:chgData name="Thanasis" userId="7062f654530966f9" providerId="LiveId" clId="{5DAD4D80-D619-4D01-958E-E72C6A800C3C}" dt="2021-04-10T11:18:02.130" v="2003" actId="26606"/>
          <ac:spMkLst>
            <pc:docMk/>
            <pc:sldMk cId="2115422740" sldId="261"/>
            <ac:spMk id="15" creationId="{32B89736-FB1D-4B3B-A913-E3A62B45B360}"/>
          </ac:spMkLst>
        </pc:spChg>
        <pc:spChg chg="add del mod">
          <ac:chgData name="Thanasis" userId="7062f654530966f9" providerId="LiveId" clId="{5DAD4D80-D619-4D01-958E-E72C6A800C3C}" dt="2021-04-10T11:18:02.130" v="2003" actId="26606"/>
          <ac:spMkLst>
            <pc:docMk/>
            <pc:sldMk cId="2115422740" sldId="261"/>
            <ac:spMk id="16" creationId="{2ECEB4E5-013C-48A2-8440-C4B738A70592}"/>
          </ac:spMkLst>
        </pc:spChg>
        <pc:picChg chg="mod">
          <ac:chgData name="Thanasis" userId="7062f654530966f9" providerId="LiveId" clId="{5DAD4D80-D619-4D01-958E-E72C6A800C3C}" dt="2021-04-10T11:18:17.116" v="2007" actId="1076"/>
          <ac:picMkLst>
            <pc:docMk/>
            <pc:sldMk cId="2115422740" sldId="261"/>
            <ac:picMk id="6" creationId="{E2E2F25C-7958-48BB-89D6-21992DAE3D67}"/>
          </ac:picMkLst>
        </pc:picChg>
      </pc:sldChg>
      <pc:sldChg chg="addSp modSp mod">
        <pc:chgData name="Thanasis" userId="7062f654530966f9" providerId="LiveId" clId="{5DAD4D80-D619-4D01-958E-E72C6A800C3C}" dt="2021-04-11T09:24:27.497" v="2077" actId="20577"/>
        <pc:sldMkLst>
          <pc:docMk/>
          <pc:sldMk cId="2405731298" sldId="263"/>
        </pc:sldMkLst>
        <pc:spChg chg="mod">
          <ac:chgData name="Thanasis" userId="7062f654530966f9" providerId="LiveId" clId="{5DAD4D80-D619-4D01-958E-E72C6A800C3C}" dt="2021-04-10T08:40:08.992" v="119" actId="14100"/>
          <ac:spMkLst>
            <pc:docMk/>
            <pc:sldMk cId="2405731298" sldId="263"/>
            <ac:spMk id="2" creationId="{67796A3C-D3AA-40C1-82B5-475775B57CA2}"/>
          </ac:spMkLst>
        </pc:spChg>
        <pc:spChg chg="add mod">
          <ac:chgData name="Thanasis" userId="7062f654530966f9" providerId="LiveId" clId="{5DAD4D80-D619-4D01-958E-E72C6A800C3C}" dt="2021-04-10T09:07:53.260" v="612" actId="1076"/>
          <ac:spMkLst>
            <pc:docMk/>
            <pc:sldMk cId="2405731298" sldId="263"/>
            <ac:spMk id="3" creationId="{B619F41E-DE2B-41D7-9A01-E2B7DA6A222D}"/>
          </ac:spMkLst>
        </pc:spChg>
        <pc:graphicFrameChg chg="mod">
          <ac:chgData name="Thanasis" userId="7062f654530966f9" providerId="LiveId" clId="{5DAD4D80-D619-4D01-958E-E72C6A800C3C}" dt="2021-04-11T09:24:27.497" v="2077" actId="20577"/>
          <ac:graphicFrameMkLst>
            <pc:docMk/>
            <pc:sldMk cId="2405731298" sldId="263"/>
            <ac:graphicFrameMk id="5" creationId="{6CB98A81-EE01-41C6-8AC4-E708AF1673A4}"/>
          </ac:graphicFrameMkLst>
        </pc:graphicFrameChg>
      </pc:sldChg>
      <pc:sldChg chg="addSp delSp modSp new mod modClrScheme chgLayout">
        <pc:chgData name="Thanasis" userId="7062f654530966f9" providerId="LiveId" clId="{5DAD4D80-D619-4D01-958E-E72C6A800C3C}" dt="2021-04-10T09:10:32.911" v="671" actId="1076"/>
        <pc:sldMkLst>
          <pc:docMk/>
          <pc:sldMk cId="4069474827" sldId="264"/>
        </pc:sldMkLst>
        <pc:spChg chg="mod">
          <ac:chgData name="Thanasis" userId="7062f654530966f9" providerId="LiveId" clId="{5DAD4D80-D619-4D01-958E-E72C6A800C3C}" dt="2021-04-10T08:59:40.940" v="459" actId="26606"/>
          <ac:spMkLst>
            <pc:docMk/>
            <pc:sldMk cId="4069474827" sldId="264"/>
            <ac:spMk id="2" creationId="{748F2F97-6C4B-4655-A548-EAF85AFC46F8}"/>
          </ac:spMkLst>
        </pc:spChg>
        <pc:spChg chg="add mod">
          <ac:chgData name="Thanasis" userId="7062f654530966f9" providerId="LiveId" clId="{5DAD4D80-D619-4D01-958E-E72C6A800C3C}" dt="2021-04-10T09:10:32.911" v="671" actId="1076"/>
          <ac:spMkLst>
            <pc:docMk/>
            <pc:sldMk cId="4069474827" sldId="264"/>
            <ac:spMk id="3" creationId="{20033BF8-02AB-43A5-BF9E-17A6EEE9D9E0}"/>
          </ac:spMkLst>
        </pc:spChg>
        <pc:spChg chg="del">
          <ac:chgData name="Thanasis" userId="7062f654530966f9" providerId="LiveId" clId="{5DAD4D80-D619-4D01-958E-E72C6A800C3C}" dt="2021-04-10T08:59:31.246" v="456" actId="931"/>
          <ac:spMkLst>
            <pc:docMk/>
            <pc:sldMk cId="4069474827" sldId="264"/>
            <ac:spMk id="3" creationId="{404175AB-6C1A-4E6E-B1CB-422A01703EB4}"/>
          </ac:spMkLst>
        </pc:spChg>
        <pc:spChg chg="add del mod">
          <ac:chgData name="Thanasis" userId="7062f654530966f9" providerId="LiveId" clId="{5DAD4D80-D619-4D01-958E-E72C6A800C3C}" dt="2021-04-10T09:00:28.656" v="464" actId="931"/>
          <ac:spMkLst>
            <pc:docMk/>
            <pc:sldMk cId="4069474827" sldId="264"/>
            <ac:spMk id="9" creationId="{05601741-20C3-4281-80D4-43D42B48DD00}"/>
          </ac:spMkLst>
        </pc:spChg>
        <pc:spChg chg="add del mod">
          <ac:chgData name="Thanasis" userId="7062f654530966f9" providerId="LiveId" clId="{5DAD4D80-D619-4D01-958E-E72C6A800C3C}" dt="2021-04-10T08:59:51.978" v="460" actId="931"/>
          <ac:spMkLst>
            <pc:docMk/>
            <pc:sldMk cId="4069474827" sldId="264"/>
            <ac:spMk id="10" creationId="{76D6A099-DF43-4F8C-87FA-6890856D4901}"/>
          </ac:spMkLst>
        </pc:spChg>
        <pc:spChg chg="add mod">
          <ac:chgData name="Thanasis" userId="7062f654530966f9" providerId="LiveId" clId="{5DAD4D80-D619-4D01-958E-E72C6A800C3C}" dt="2021-04-10T09:02:44.106" v="490" actId="1076"/>
          <ac:spMkLst>
            <pc:docMk/>
            <pc:sldMk cId="4069474827" sldId="264"/>
            <ac:spMk id="13" creationId="{E7DC90B4-D92A-473B-A6A4-A72EC805553D}"/>
          </ac:spMkLst>
        </pc:spChg>
        <pc:spChg chg="add mod">
          <ac:chgData name="Thanasis" userId="7062f654530966f9" providerId="LiveId" clId="{5DAD4D80-D619-4D01-958E-E72C6A800C3C}" dt="2021-04-10T09:03:39.457" v="506" actId="1076"/>
          <ac:spMkLst>
            <pc:docMk/>
            <pc:sldMk cId="4069474827" sldId="264"/>
            <ac:spMk id="14" creationId="{539C5ED7-158C-4A42-A4AE-1DD572D01973}"/>
          </ac:spMkLst>
        </pc:spChg>
        <pc:picChg chg="add mod">
          <ac:chgData name="Thanasis" userId="7062f654530966f9" providerId="LiveId" clId="{5DAD4D80-D619-4D01-958E-E72C6A800C3C}" dt="2021-04-10T09:01:05.400" v="476" actId="1076"/>
          <ac:picMkLst>
            <pc:docMk/>
            <pc:sldMk cId="4069474827" sldId="264"/>
            <ac:picMk id="5" creationId="{4109E9FF-008D-46FE-81EF-39B1CAE1D164}"/>
          </ac:picMkLst>
        </pc:picChg>
        <pc:picChg chg="add del mod">
          <ac:chgData name="Thanasis" userId="7062f654530966f9" providerId="LiveId" clId="{5DAD4D80-D619-4D01-958E-E72C6A800C3C}" dt="2021-04-10T08:59:53.731" v="463" actId="478"/>
          <ac:picMkLst>
            <pc:docMk/>
            <pc:sldMk cId="4069474827" sldId="264"/>
            <ac:picMk id="7" creationId="{34F038F0-F718-430E-B0A3-8A054C15E33E}"/>
          </ac:picMkLst>
        </pc:picChg>
        <pc:picChg chg="add mod">
          <ac:chgData name="Thanasis" userId="7062f654530966f9" providerId="LiveId" clId="{5DAD4D80-D619-4D01-958E-E72C6A800C3C}" dt="2021-04-10T09:01:23.711" v="478" actId="14100"/>
          <ac:picMkLst>
            <pc:docMk/>
            <pc:sldMk cId="4069474827" sldId="264"/>
            <ac:picMk id="12" creationId="{D6A61943-6DBD-4483-BFE4-6950C948CB22}"/>
          </ac:picMkLst>
        </pc:picChg>
      </pc:sldChg>
      <pc:sldChg chg="addSp delSp modSp new mod ord">
        <pc:chgData name="Thanasis" userId="7062f654530966f9" providerId="LiveId" clId="{5DAD4D80-D619-4D01-958E-E72C6A800C3C}" dt="2021-04-10T11:14:17.428" v="1988" actId="20577"/>
        <pc:sldMkLst>
          <pc:docMk/>
          <pc:sldMk cId="921321554" sldId="265"/>
        </pc:sldMkLst>
        <pc:spChg chg="mod">
          <ac:chgData name="Thanasis" userId="7062f654530966f9" providerId="LiveId" clId="{5DAD4D80-D619-4D01-958E-E72C6A800C3C}" dt="2021-04-10T09:29:58.366" v="1119" actId="20577"/>
          <ac:spMkLst>
            <pc:docMk/>
            <pc:sldMk cId="921321554" sldId="265"/>
            <ac:spMk id="2" creationId="{F68BC105-19FD-4FF8-9EAE-C3899B4F24E9}"/>
          </ac:spMkLst>
        </pc:spChg>
        <pc:spChg chg="add del">
          <ac:chgData name="Thanasis" userId="7062f654530966f9" providerId="LiveId" clId="{5DAD4D80-D619-4D01-958E-E72C6A800C3C}" dt="2021-04-10T09:34:01.914" v="1203" actId="1032"/>
          <ac:spMkLst>
            <pc:docMk/>
            <pc:sldMk cId="921321554" sldId="265"/>
            <ac:spMk id="3" creationId="{DA11FE62-6396-4FE9-BCFE-7150734BF9D3}"/>
          </ac:spMkLst>
        </pc:spChg>
        <pc:graphicFrameChg chg="add del mod modGraphic">
          <ac:chgData name="Thanasis" userId="7062f654530966f9" providerId="LiveId" clId="{5DAD4D80-D619-4D01-958E-E72C6A800C3C}" dt="2021-04-10T09:31:39.222" v="1146" actId="1032"/>
          <ac:graphicFrameMkLst>
            <pc:docMk/>
            <pc:sldMk cId="921321554" sldId="265"/>
            <ac:graphicFrameMk id="4" creationId="{225A7B67-3E53-4368-A9E6-2BE0DE608D18}"/>
          </ac:graphicFrameMkLst>
        </pc:graphicFrameChg>
        <pc:graphicFrameChg chg="add del mod ord modGraphic">
          <ac:chgData name="Thanasis" userId="7062f654530966f9" providerId="LiveId" clId="{5DAD4D80-D619-4D01-958E-E72C6A800C3C}" dt="2021-04-10T09:32:11.101" v="1152" actId="931"/>
          <ac:graphicFrameMkLst>
            <pc:docMk/>
            <pc:sldMk cId="921321554" sldId="265"/>
            <ac:graphicFrameMk id="5" creationId="{0EC1E1B0-8BBF-40A4-8EEF-71A92C4466BA}"/>
          </ac:graphicFrameMkLst>
        </pc:graphicFrameChg>
        <pc:graphicFrameChg chg="add del mod ord modGraphic">
          <ac:chgData name="Thanasis" userId="7062f654530966f9" providerId="LiveId" clId="{5DAD4D80-D619-4D01-958E-E72C6A800C3C}" dt="2021-04-10T09:32:39.433" v="1162" actId="931"/>
          <ac:graphicFrameMkLst>
            <pc:docMk/>
            <pc:sldMk cId="921321554" sldId="265"/>
            <ac:graphicFrameMk id="6" creationId="{85922526-BBE0-4492-8AA4-70585335E143}"/>
          </ac:graphicFrameMkLst>
        </pc:graphicFrameChg>
        <pc:graphicFrameChg chg="add del modGraphic">
          <ac:chgData name="Thanasis" userId="7062f654530966f9" providerId="LiveId" clId="{5DAD4D80-D619-4D01-958E-E72C6A800C3C}" dt="2021-04-10T09:33:21.924" v="1164" actId="1032"/>
          <ac:graphicFrameMkLst>
            <pc:docMk/>
            <pc:sldMk cId="921321554" sldId="265"/>
            <ac:graphicFrameMk id="9" creationId="{9D304401-38BF-49AA-BF59-8B9A182DC64E}"/>
          </ac:graphicFrameMkLst>
        </pc:graphicFrameChg>
        <pc:graphicFrameChg chg="add del mod modGraphic">
          <ac:chgData name="Thanasis" userId="7062f654530966f9" providerId="LiveId" clId="{5DAD4D80-D619-4D01-958E-E72C6A800C3C}" dt="2021-04-10T11:14:17.428" v="1988" actId="20577"/>
          <ac:graphicFrameMkLst>
            <pc:docMk/>
            <pc:sldMk cId="921321554" sldId="265"/>
            <ac:graphicFrameMk id="10" creationId="{EFCA623A-29EC-4FBD-949A-2EDA3568FC39}"/>
          </ac:graphicFrameMkLst>
        </pc:graphicFrameChg>
      </pc:sldChg>
      <pc:sldChg chg="modSp add">
        <pc:chgData name="Thanasis" userId="7062f654530966f9" providerId="LiveId" clId="{5DAD4D80-D619-4D01-958E-E72C6A800C3C}" dt="2021-04-10T11:14:39.203" v="1989" actId="20577"/>
        <pc:sldMkLst>
          <pc:docMk/>
          <pc:sldMk cId="2347471414" sldId="266"/>
        </pc:sldMkLst>
        <pc:graphicFrameChg chg="mod">
          <ac:chgData name="Thanasis" userId="7062f654530966f9" providerId="LiveId" clId="{5DAD4D80-D619-4D01-958E-E72C6A800C3C}" dt="2021-04-10T11:14:39.203" v="1989" actId="20577"/>
          <ac:graphicFrameMkLst>
            <pc:docMk/>
            <pc:sldMk cId="2347471414" sldId="266"/>
            <ac:graphicFrameMk id="10" creationId="{EFCA623A-29EC-4FBD-949A-2EDA3568FC39}"/>
          </ac:graphicFrameMkLst>
        </pc:graphicFrame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A1F33A-0356-427A-8DA2-A7CB659EFD03}" type="doc">
      <dgm:prSet loTypeId="urn:microsoft.com/office/officeart/2005/8/layout/hList1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CDB5E9-DB88-4D3B-BC44-BD0D59820845}">
      <dgm:prSet phldrT="[Text]"/>
      <dgm:spPr/>
      <dgm:t>
        <a:bodyPr/>
        <a:lstStyle/>
        <a:p>
          <a:r>
            <a:rPr lang="en-US" dirty="0"/>
            <a:t>Angela </a:t>
          </a:r>
          <a:r>
            <a:rPr lang="en-US" dirty="0" err="1"/>
            <a:t>Demaj</a:t>
          </a:r>
          <a:endParaRPr lang="en-US" dirty="0"/>
        </a:p>
      </dgm:t>
    </dgm:pt>
    <dgm:pt modelId="{8DB18B8F-81D0-4857-AFB4-FA4F5C979F5E}" type="parTrans" cxnId="{761BA91C-FFA9-4D8E-B0AD-DBC9CF4035D6}">
      <dgm:prSet/>
      <dgm:spPr/>
      <dgm:t>
        <a:bodyPr/>
        <a:lstStyle/>
        <a:p>
          <a:endParaRPr lang="en-US"/>
        </a:p>
      </dgm:t>
    </dgm:pt>
    <dgm:pt modelId="{B6A79F90-3F08-4239-8A84-2B411BEFC3A9}" type="sibTrans" cxnId="{761BA91C-FFA9-4D8E-B0AD-DBC9CF4035D6}">
      <dgm:prSet/>
      <dgm:spPr/>
      <dgm:t>
        <a:bodyPr/>
        <a:lstStyle/>
        <a:p>
          <a:endParaRPr lang="en-US"/>
        </a:p>
      </dgm:t>
    </dgm:pt>
    <dgm:pt modelId="{3F3EEE4C-F12C-4220-9849-22750B6B6273}">
      <dgm:prSet phldrT="[Text]"/>
      <dgm:spPr/>
      <dgm:t>
        <a:bodyPr/>
        <a:lstStyle/>
        <a:p>
          <a:r>
            <a:rPr lang="en-US" dirty="0"/>
            <a:t>Hermes </a:t>
          </a:r>
          <a:r>
            <a:rPr lang="en-US" dirty="0" err="1"/>
            <a:t>Krouskos</a:t>
          </a:r>
          <a:endParaRPr lang="en-US" dirty="0"/>
        </a:p>
      </dgm:t>
    </dgm:pt>
    <dgm:pt modelId="{6F5FF220-EC2C-4AF3-B2E5-2E5DEA92F8D7}" type="parTrans" cxnId="{4B134269-3460-4877-AAAC-F99110D06220}">
      <dgm:prSet/>
      <dgm:spPr/>
      <dgm:t>
        <a:bodyPr/>
        <a:lstStyle/>
        <a:p>
          <a:endParaRPr lang="en-US"/>
        </a:p>
      </dgm:t>
    </dgm:pt>
    <dgm:pt modelId="{8C1F56B6-F8AF-4A82-BEA0-BD4017026CD9}" type="sibTrans" cxnId="{4B134269-3460-4877-AAAC-F99110D06220}">
      <dgm:prSet/>
      <dgm:spPr/>
      <dgm:t>
        <a:bodyPr/>
        <a:lstStyle/>
        <a:p>
          <a:endParaRPr lang="en-US"/>
        </a:p>
      </dgm:t>
    </dgm:pt>
    <dgm:pt modelId="{032053F9-4D10-4360-AC55-4409CC9F2932}">
      <dgm:prSet phldrT="[Text]"/>
      <dgm:spPr/>
      <dgm:t>
        <a:bodyPr/>
        <a:lstStyle/>
        <a:p>
          <a:r>
            <a:rPr lang="en-US" dirty="0"/>
            <a:t>Vasilis </a:t>
          </a:r>
          <a:r>
            <a:rPr lang="en-US" dirty="0" err="1"/>
            <a:t>Kyrikos</a:t>
          </a:r>
          <a:endParaRPr lang="en-US" dirty="0"/>
        </a:p>
      </dgm:t>
    </dgm:pt>
    <dgm:pt modelId="{CC349D9A-6928-4436-AFD2-310A33020C60}" type="parTrans" cxnId="{9A7B0BC4-61BC-48DD-8F8F-0C546B854A25}">
      <dgm:prSet/>
      <dgm:spPr/>
      <dgm:t>
        <a:bodyPr/>
        <a:lstStyle/>
        <a:p>
          <a:endParaRPr lang="en-US"/>
        </a:p>
      </dgm:t>
    </dgm:pt>
    <dgm:pt modelId="{CE2C252D-0859-455F-8ECB-DD43C802336F}" type="sibTrans" cxnId="{9A7B0BC4-61BC-48DD-8F8F-0C546B854A25}">
      <dgm:prSet/>
      <dgm:spPr/>
      <dgm:t>
        <a:bodyPr/>
        <a:lstStyle/>
        <a:p>
          <a:endParaRPr lang="en-US"/>
        </a:p>
      </dgm:t>
    </dgm:pt>
    <dgm:pt modelId="{04B8B466-DB97-4635-B0B7-DCCD691A016A}">
      <dgm:prSet phldrT="[Text]"/>
      <dgm:spPr/>
      <dgm:t>
        <a:bodyPr/>
        <a:lstStyle/>
        <a:p>
          <a:r>
            <a:rPr lang="en-US" dirty="0"/>
            <a:t>Ferenc </a:t>
          </a:r>
          <a:r>
            <a:rPr lang="en-US" dirty="0" err="1"/>
            <a:t>Shepllo</a:t>
          </a:r>
          <a:endParaRPr lang="en-US" dirty="0"/>
        </a:p>
      </dgm:t>
    </dgm:pt>
    <dgm:pt modelId="{45801903-F001-4898-97CC-F1064534A0A5}" type="parTrans" cxnId="{5B55645B-85F1-4E54-994D-DEA47C02AA0F}">
      <dgm:prSet/>
      <dgm:spPr/>
      <dgm:t>
        <a:bodyPr/>
        <a:lstStyle/>
        <a:p>
          <a:endParaRPr lang="en-US"/>
        </a:p>
      </dgm:t>
    </dgm:pt>
    <dgm:pt modelId="{F47E1002-94BA-4640-8750-0C79D705F59E}" type="sibTrans" cxnId="{5B55645B-85F1-4E54-994D-DEA47C02AA0F}">
      <dgm:prSet/>
      <dgm:spPr/>
      <dgm:t>
        <a:bodyPr/>
        <a:lstStyle/>
        <a:p>
          <a:endParaRPr lang="en-US"/>
        </a:p>
      </dgm:t>
    </dgm:pt>
    <dgm:pt modelId="{F3F2B0D4-A140-4C1A-A76C-818DB4F742D8}">
      <dgm:prSet phldrT="[Text]"/>
      <dgm:spPr/>
      <dgm:t>
        <a:bodyPr/>
        <a:lstStyle/>
        <a:p>
          <a:r>
            <a:rPr lang="en-US" dirty="0"/>
            <a:t>Nick </a:t>
          </a:r>
          <a:r>
            <a:rPr lang="en-US" dirty="0" err="1"/>
            <a:t>Zouzoulas</a:t>
          </a:r>
          <a:endParaRPr lang="en-US" dirty="0"/>
        </a:p>
      </dgm:t>
    </dgm:pt>
    <dgm:pt modelId="{091033FA-B28D-4F6D-AF1E-18A1303D05AC}" type="parTrans" cxnId="{2C14FA6B-EBBE-4295-B7C9-208767E6DA79}">
      <dgm:prSet/>
      <dgm:spPr/>
      <dgm:t>
        <a:bodyPr/>
        <a:lstStyle/>
        <a:p>
          <a:endParaRPr lang="en-US"/>
        </a:p>
      </dgm:t>
    </dgm:pt>
    <dgm:pt modelId="{101265FB-5131-4198-BCE8-E2920936F2A1}" type="sibTrans" cxnId="{2C14FA6B-EBBE-4295-B7C9-208767E6DA79}">
      <dgm:prSet/>
      <dgm:spPr/>
      <dgm:t>
        <a:bodyPr/>
        <a:lstStyle/>
        <a:p>
          <a:endParaRPr lang="en-US"/>
        </a:p>
      </dgm:t>
    </dgm:pt>
    <dgm:pt modelId="{2375DBF1-B166-4AEE-A0A2-590CF1534AA8}">
      <dgm:prSet phldrT="[Text]"/>
      <dgm:spPr/>
      <dgm:t>
        <a:bodyPr/>
        <a:lstStyle/>
        <a:p>
          <a:r>
            <a:rPr lang="en-US" dirty="0"/>
            <a:t>Team Leader</a:t>
          </a:r>
        </a:p>
      </dgm:t>
    </dgm:pt>
    <dgm:pt modelId="{178E82D1-B6B2-44DA-93A4-BA74018C85B4}" type="parTrans" cxnId="{CE0CD10B-390C-4E9B-9C22-BE2AA8F75BCD}">
      <dgm:prSet/>
      <dgm:spPr/>
      <dgm:t>
        <a:bodyPr/>
        <a:lstStyle/>
        <a:p>
          <a:endParaRPr lang="en-US"/>
        </a:p>
      </dgm:t>
    </dgm:pt>
    <dgm:pt modelId="{31A7EA51-F05E-48C6-A1B3-30F539A6E2EE}" type="sibTrans" cxnId="{CE0CD10B-390C-4E9B-9C22-BE2AA8F75BCD}">
      <dgm:prSet/>
      <dgm:spPr/>
      <dgm:t>
        <a:bodyPr/>
        <a:lstStyle/>
        <a:p>
          <a:endParaRPr lang="en-US"/>
        </a:p>
      </dgm:t>
    </dgm:pt>
    <dgm:pt modelId="{90601BA2-6A96-41A8-9EF2-A4F969879492}">
      <dgm:prSet phldrT="[Text]"/>
      <dgm:spPr/>
      <dgm:t>
        <a:bodyPr/>
        <a:lstStyle/>
        <a:p>
          <a:r>
            <a:rPr lang="en-US" dirty="0"/>
            <a:t>Back End</a:t>
          </a:r>
        </a:p>
      </dgm:t>
    </dgm:pt>
    <dgm:pt modelId="{7DE77BEB-A70F-4D7A-AC72-AE694515DF59}" type="parTrans" cxnId="{4A997BCE-D1DF-4857-BF53-AF618590602E}">
      <dgm:prSet/>
      <dgm:spPr/>
      <dgm:t>
        <a:bodyPr/>
        <a:lstStyle/>
        <a:p>
          <a:endParaRPr lang="en-US"/>
        </a:p>
      </dgm:t>
    </dgm:pt>
    <dgm:pt modelId="{492DD528-8DD5-470C-B0E3-EE37A6BF3FED}" type="sibTrans" cxnId="{4A997BCE-D1DF-4857-BF53-AF618590602E}">
      <dgm:prSet/>
      <dgm:spPr/>
      <dgm:t>
        <a:bodyPr/>
        <a:lstStyle/>
        <a:p>
          <a:endParaRPr lang="en-US"/>
        </a:p>
      </dgm:t>
    </dgm:pt>
    <dgm:pt modelId="{12668C7B-17E2-412F-837B-92C3F9333C80}">
      <dgm:prSet phldrT="[Text]"/>
      <dgm:spPr/>
      <dgm:t>
        <a:bodyPr/>
        <a:lstStyle/>
        <a:p>
          <a:r>
            <a:rPr lang="en-US" dirty="0"/>
            <a:t>Back End</a:t>
          </a:r>
        </a:p>
      </dgm:t>
    </dgm:pt>
    <dgm:pt modelId="{B4DD8CD6-02A1-454F-A003-95AF3CF0989B}" type="parTrans" cxnId="{8A37823A-3A1E-4307-8E56-F0CF8E027BF4}">
      <dgm:prSet/>
      <dgm:spPr/>
      <dgm:t>
        <a:bodyPr/>
        <a:lstStyle/>
        <a:p>
          <a:endParaRPr lang="en-US"/>
        </a:p>
      </dgm:t>
    </dgm:pt>
    <dgm:pt modelId="{1D752977-61E7-469A-857F-9490DC913C79}" type="sibTrans" cxnId="{8A37823A-3A1E-4307-8E56-F0CF8E027BF4}">
      <dgm:prSet/>
      <dgm:spPr/>
      <dgm:t>
        <a:bodyPr/>
        <a:lstStyle/>
        <a:p>
          <a:endParaRPr lang="en-US"/>
        </a:p>
      </dgm:t>
    </dgm:pt>
    <dgm:pt modelId="{C7020706-6F2B-4617-83F5-E2526A610AEB}">
      <dgm:prSet phldrT="[Text]"/>
      <dgm:spPr/>
      <dgm:t>
        <a:bodyPr/>
        <a:lstStyle/>
        <a:p>
          <a:r>
            <a:rPr lang="en-US" dirty="0"/>
            <a:t>Back End</a:t>
          </a:r>
        </a:p>
      </dgm:t>
    </dgm:pt>
    <dgm:pt modelId="{93B81B7B-B53E-413C-A459-3190CF8EE9FC}" type="parTrans" cxnId="{27F6761B-1642-4B12-AD5A-AAB24A26A920}">
      <dgm:prSet/>
      <dgm:spPr/>
      <dgm:t>
        <a:bodyPr/>
        <a:lstStyle/>
        <a:p>
          <a:endParaRPr lang="en-US"/>
        </a:p>
      </dgm:t>
    </dgm:pt>
    <dgm:pt modelId="{C6C083E6-A922-46A6-BE48-ECBE32D70F1E}" type="sibTrans" cxnId="{27F6761B-1642-4B12-AD5A-AAB24A26A920}">
      <dgm:prSet/>
      <dgm:spPr/>
      <dgm:t>
        <a:bodyPr/>
        <a:lstStyle/>
        <a:p>
          <a:endParaRPr lang="en-US"/>
        </a:p>
      </dgm:t>
    </dgm:pt>
    <dgm:pt modelId="{DF2A34BC-3950-4CD7-A501-59D455BBA31D}">
      <dgm:prSet phldrT="[Text]"/>
      <dgm:spPr/>
      <dgm:t>
        <a:bodyPr/>
        <a:lstStyle/>
        <a:p>
          <a:r>
            <a:rPr lang="en-US" dirty="0"/>
            <a:t>Back End</a:t>
          </a:r>
        </a:p>
      </dgm:t>
    </dgm:pt>
    <dgm:pt modelId="{80A2553E-1E2E-4875-9A5D-84F7A127E061}" type="parTrans" cxnId="{D24D9DAF-5917-42A1-AD81-BC6DB6E1310E}">
      <dgm:prSet/>
      <dgm:spPr/>
      <dgm:t>
        <a:bodyPr/>
        <a:lstStyle/>
        <a:p>
          <a:endParaRPr lang="en-US"/>
        </a:p>
      </dgm:t>
    </dgm:pt>
    <dgm:pt modelId="{3E62B5FF-19A7-47EC-B6CF-FB2B1A7462CC}" type="sibTrans" cxnId="{D24D9DAF-5917-42A1-AD81-BC6DB6E1310E}">
      <dgm:prSet/>
      <dgm:spPr/>
      <dgm:t>
        <a:bodyPr/>
        <a:lstStyle/>
        <a:p>
          <a:endParaRPr lang="en-US"/>
        </a:p>
      </dgm:t>
    </dgm:pt>
    <dgm:pt modelId="{C16E386B-8395-4840-9595-330A0750A45C}">
      <dgm:prSet phldrT="[Text]"/>
      <dgm:spPr/>
      <dgm:t>
        <a:bodyPr/>
        <a:lstStyle/>
        <a:p>
          <a:r>
            <a:rPr lang="en-US" dirty="0"/>
            <a:t>Front End</a:t>
          </a:r>
        </a:p>
      </dgm:t>
    </dgm:pt>
    <dgm:pt modelId="{A79C83B0-3727-4C80-8BFC-75D4AB5A77FE}" type="parTrans" cxnId="{85F51B07-5964-450F-BF02-DA0996DBAE0B}">
      <dgm:prSet/>
      <dgm:spPr/>
      <dgm:t>
        <a:bodyPr/>
        <a:lstStyle/>
        <a:p>
          <a:endParaRPr lang="en-US"/>
        </a:p>
      </dgm:t>
    </dgm:pt>
    <dgm:pt modelId="{E2C10319-880D-4395-A032-5639DAE262DF}" type="sibTrans" cxnId="{85F51B07-5964-450F-BF02-DA0996DBAE0B}">
      <dgm:prSet/>
      <dgm:spPr/>
      <dgm:t>
        <a:bodyPr/>
        <a:lstStyle/>
        <a:p>
          <a:endParaRPr lang="en-US"/>
        </a:p>
      </dgm:t>
    </dgm:pt>
    <dgm:pt modelId="{4FE1FF5E-8D5B-41EE-835F-F0CDE73FA778}">
      <dgm:prSet phldrT="[Text]"/>
      <dgm:spPr/>
      <dgm:t>
        <a:bodyPr/>
        <a:lstStyle/>
        <a:p>
          <a:r>
            <a:rPr lang="en-US" dirty="0"/>
            <a:t>Databases</a:t>
          </a:r>
        </a:p>
      </dgm:t>
    </dgm:pt>
    <dgm:pt modelId="{28FA402E-F4A5-43A5-805E-C53272477A47}" type="parTrans" cxnId="{17EDA301-B1C8-45F9-B73B-7EA059C0234B}">
      <dgm:prSet/>
      <dgm:spPr/>
      <dgm:t>
        <a:bodyPr/>
        <a:lstStyle/>
        <a:p>
          <a:endParaRPr lang="en-US"/>
        </a:p>
      </dgm:t>
    </dgm:pt>
    <dgm:pt modelId="{50704525-4466-484F-B8D6-3140ADDB8FF2}" type="sibTrans" cxnId="{17EDA301-B1C8-45F9-B73B-7EA059C0234B}">
      <dgm:prSet/>
      <dgm:spPr/>
      <dgm:t>
        <a:bodyPr/>
        <a:lstStyle/>
        <a:p>
          <a:endParaRPr lang="en-US"/>
        </a:p>
      </dgm:t>
    </dgm:pt>
    <dgm:pt modelId="{A5B826A9-AF9F-450B-A5D0-84AA2A596D2F}">
      <dgm:prSet phldrT="[Text]"/>
      <dgm:spPr/>
      <dgm:t>
        <a:bodyPr/>
        <a:lstStyle/>
        <a:p>
          <a:r>
            <a:rPr lang="en-US" dirty="0"/>
            <a:t>Back End</a:t>
          </a:r>
        </a:p>
      </dgm:t>
    </dgm:pt>
    <dgm:pt modelId="{66C78292-E99B-447A-8F34-A1D0FEB76DCC}" type="parTrans" cxnId="{E34EFAE5-9F53-4984-8758-7B81C9DFACF6}">
      <dgm:prSet/>
      <dgm:spPr/>
      <dgm:t>
        <a:bodyPr/>
        <a:lstStyle/>
        <a:p>
          <a:endParaRPr lang="en-US"/>
        </a:p>
      </dgm:t>
    </dgm:pt>
    <dgm:pt modelId="{8348B570-36F9-4A98-9BDA-E34BDD457730}" type="sibTrans" cxnId="{E34EFAE5-9F53-4984-8758-7B81C9DFACF6}">
      <dgm:prSet/>
      <dgm:spPr/>
      <dgm:t>
        <a:bodyPr/>
        <a:lstStyle/>
        <a:p>
          <a:endParaRPr lang="en-US"/>
        </a:p>
      </dgm:t>
    </dgm:pt>
    <dgm:pt modelId="{B73F6673-B01C-4C68-B628-B6DC05A862C5}">
      <dgm:prSet phldrT="[Text]"/>
      <dgm:spPr/>
      <dgm:t>
        <a:bodyPr/>
        <a:lstStyle/>
        <a:p>
          <a:r>
            <a:rPr lang="en-US" dirty="0"/>
            <a:t>Front End</a:t>
          </a:r>
        </a:p>
      </dgm:t>
    </dgm:pt>
    <dgm:pt modelId="{75C1FF9B-5965-469C-9300-872A7E6153A7}" type="parTrans" cxnId="{837A106C-5366-421E-B8F9-95B57005898F}">
      <dgm:prSet/>
      <dgm:spPr/>
      <dgm:t>
        <a:bodyPr/>
        <a:lstStyle/>
        <a:p>
          <a:endParaRPr lang="en-US"/>
        </a:p>
      </dgm:t>
    </dgm:pt>
    <dgm:pt modelId="{AA77E045-90A0-464D-8B6F-42B3F1686949}" type="sibTrans" cxnId="{837A106C-5366-421E-B8F9-95B57005898F}">
      <dgm:prSet/>
      <dgm:spPr/>
      <dgm:t>
        <a:bodyPr/>
        <a:lstStyle/>
        <a:p>
          <a:endParaRPr lang="en-US"/>
        </a:p>
      </dgm:t>
    </dgm:pt>
    <dgm:pt modelId="{073EBF9C-0F08-4C77-9CEC-D541932708D9}">
      <dgm:prSet phldrT="[Text]"/>
      <dgm:spPr/>
      <dgm:t>
        <a:bodyPr/>
        <a:lstStyle/>
        <a:p>
          <a:r>
            <a:rPr lang="en-US" dirty="0"/>
            <a:t>Databases</a:t>
          </a:r>
        </a:p>
      </dgm:t>
    </dgm:pt>
    <dgm:pt modelId="{9D49A1F7-3EC3-45D9-8E49-EDAFA7190690}" type="parTrans" cxnId="{09297D65-084D-460E-935C-5FC5933654DC}">
      <dgm:prSet/>
      <dgm:spPr/>
      <dgm:t>
        <a:bodyPr/>
        <a:lstStyle/>
        <a:p>
          <a:endParaRPr lang="en-US"/>
        </a:p>
      </dgm:t>
    </dgm:pt>
    <dgm:pt modelId="{797FBA09-2687-4975-A0A2-44EAE878EACC}" type="sibTrans" cxnId="{09297D65-084D-460E-935C-5FC5933654DC}">
      <dgm:prSet/>
      <dgm:spPr/>
      <dgm:t>
        <a:bodyPr/>
        <a:lstStyle/>
        <a:p>
          <a:endParaRPr lang="en-US"/>
        </a:p>
      </dgm:t>
    </dgm:pt>
    <dgm:pt modelId="{321AC1AF-5270-47FE-9825-E6A6163FA7AD}">
      <dgm:prSet phldrT="[Text]"/>
      <dgm:spPr/>
      <dgm:t>
        <a:bodyPr/>
        <a:lstStyle/>
        <a:p>
          <a:r>
            <a:rPr lang="en-US" dirty="0"/>
            <a:t>Front End</a:t>
          </a:r>
        </a:p>
      </dgm:t>
    </dgm:pt>
    <dgm:pt modelId="{6365AA08-5F97-48AE-A217-DA27D9F2C904}" type="parTrans" cxnId="{F3A8A9AE-A071-4F81-8738-42E880943139}">
      <dgm:prSet/>
      <dgm:spPr/>
      <dgm:t>
        <a:bodyPr/>
        <a:lstStyle/>
        <a:p>
          <a:endParaRPr lang="en-US"/>
        </a:p>
      </dgm:t>
    </dgm:pt>
    <dgm:pt modelId="{1074ABE3-254F-4D8A-A92A-CAE349D4B125}" type="sibTrans" cxnId="{F3A8A9AE-A071-4F81-8738-42E880943139}">
      <dgm:prSet/>
      <dgm:spPr/>
      <dgm:t>
        <a:bodyPr/>
        <a:lstStyle/>
        <a:p>
          <a:endParaRPr lang="en-US"/>
        </a:p>
      </dgm:t>
    </dgm:pt>
    <dgm:pt modelId="{759E4591-B667-44C7-B2F0-03A2754FD233}">
      <dgm:prSet phldrT="[Text]"/>
      <dgm:spPr/>
      <dgm:t>
        <a:bodyPr/>
        <a:lstStyle/>
        <a:p>
          <a:r>
            <a:rPr lang="en-US" dirty="0"/>
            <a:t>Databases</a:t>
          </a:r>
        </a:p>
      </dgm:t>
    </dgm:pt>
    <dgm:pt modelId="{6538AD44-A40E-4250-82A7-651649B81B46}" type="parTrans" cxnId="{0A9C237C-32BC-4808-95BC-CDCF4B0245E5}">
      <dgm:prSet/>
      <dgm:spPr/>
      <dgm:t>
        <a:bodyPr/>
        <a:lstStyle/>
        <a:p>
          <a:endParaRPr lang="en-US"/>
        </a:p>
      </dgm:t>
    </dgm:pt>
    <dgm:pt modelId="{1231A01D-7587-4C3B-A353-9494A1BBB3A9}" type="sibTrans" cxnId="{0A9C237C-32BC-4808-95BC-CDCF4B0245E5}">
      <dgm:prSet/>
      <dgm:spPr/>
      <dgm:t>
        <a:bodyPr/>
        <a:lstStyle/>
        <a:p>
          <a:endParaRPr lang="en-US"/>
        </a:p>
      </dgm:t>
    </dgm:pt>
    <dgm:pt modelId="{A896EA84-3773-453B-8A0F-AA87D477E1AE}">
      <dgm:prSet phldrT="[Text]"/>
      <dgm:spPr/>
      <dgm:t>
        <a:bodyPr/>
        <a:lstStyle/>
        <a:p>
          <a:r>
            <a:rPr lang="en-US" dirty="0"/>
            <a:t>Front End</a:t>
          </a:r>
        </a:p>
      </dgm:t>
    </dgm:pt>
    <dgm:pt modelId="{C58A70C5-8635-4FB3-B1AB-21E1FDA9C9BF}" type="parTrans" cxnId="{40640653-0772-4F18-9508-50C7DD704A1E}">
      <dgm:prSet/>
      <dgm:spPr/>
      <dgm:t>
        <a:bodyPr/>
        <a:lstStyle/>
        <a:p>
          <a:endParaRPr lang="en-US"/>
        </a:p>
      </dgm:t>
    </dgm:pt>
    <dgm:pt modelId="{5491A9E1-8EE3-41C2-83DE-A90A7EE478EB}" type="sibTrans" cxnId="{40640653-0772-4F18-9508-50C7DD704A1E}">
      <dgm:prSet/>
      <dgm:spPr/>
      <dgm:t>
        <a:bodyPr/>
        <a:lstStyle/>
        <a:p>
          <a:endParaRPr lang="en-US"/>
        </a:p>
      </dgm:t>
    </dgm:pt>
    <dgm:pt modelId="{222AC6C4-2A6B-4F89-80E2-08DF94EA32C9}">
      <dgm:prSet phldrT="[Text]"/>
      <dgm:spPr/>
      <dgm:t>
        <a:bodyPr/>
        <a:lstStyle/>
        <a:p>
          <a:r>
            <a:rPr lang="en-US" dirty="0"/>
            <a:t>Databases</a:t>
          </a:r>
        </a:p>
      </dgm:t>
    </dgm:pt>
    <dgm:pt modelId="{0E981EEF-20E1-4C43-9983-92C44681D88C}" type="parTrans" cxnId="{E4036A7C-5C42-4302-92B6-ADEB9F08B598}">
      <dgm:prSet/>
      <dgm:spPr/>
      <dgm:t>
        <a:bodyPr/>
        <a:lstStyle/>
        <a:p>
          <a:endParaRPr lang="en-US"/>
        </a:p>
      </dgm:t>
    </dgm:pt>
    <dgm:pt modelId="{82991FF4-5682-45A9-89F3-A060752222D5}" type="sibTrans" cxnId="{E4036A7C-5C42-4302-92B6-ADEB9F08B598}">
      <dgm:prSet/>
      <dgm:spPr/>
      <dgm:t>
        <a:bodyPr/>
        <a:lstStyle/>
        <a:p>
          <a:endParaRPr lang="en-US"/>
        </a:p>
      </dgm:t>
    </dgm:pt>
    <dgm:pt modelId="{3F46F85A-2CE4-4F95-B566-6D012DE42C0A}">
      <dgm:prSet phldrT="[Text]"/>
      <dgm:spPr/>
      <dgm:t>
        <a:bodyPr/>
        <a:lstStyle/>
        <a:p>
          <a:r>
            <a:rPr lang="en-US" dirty="0"/>
            <a:t>Front End</a:t>
          </a:r>
        </a:p>
      </dgm:t>
    </dgm:pt>
    <dgm:pt modelId="{58E7FB27-F79E-45CF-ACA7-804D81DA6176}" type="parTrans" cxnId="{8124A803-832C-42AC-8F31-3E4CDE8A3C4F}">
      <dgm:prSet/>
      <dgm:spPr/>
      <dgm:t>
        <a:bodyPr/>
        <a:lstStyle/>
        <a:p>
          <a:endParaRPr lang="en-US"/>
        </a:p>
      </dgm:t>
    </dgm:pt>
    <dgm:pt modelId="{0A55FDA5-962C-44B3-8ECB-CE0968D03724}" type="sibTrans" cxnId="{8124A803-832C-42AC-8F31-3E4CDE8A3C4F}">
      <dgm:prSet/>
      <dgm:spPr/>
      <dgm:t>
        <a:bodyPr/>
        <a:lstStyle/>
        <a:p>
          <a:endParaRPr lang="en-US"/>
        </a:p>
      </dgm:t>
    </dgm:pt>
    <dgm:pt modelId="{801E8464-98AE-44BF-8CA7-F9B52B21F2D2}">
      <dgm:prSet phldrT="[Text]"/>
      <dgm:spPr/>
      <dgm:t>
        <a:bodyPr/>
        <a:lstStyle/>
        <a:p>
          <a:r>
            <a:rPr lang="en-US" dirty="0"/>
            <a:t>Databases</a:t>
          </a:r>
        </a:p>
      </dgm:t>
    </dgm:pt>
    <dgm:pt modelId="{4F23D5F2-DBA1-4726-9198-98936B0ED70D}" type="parTrans" cxnId="{CFFFDFE4-583F-451D-826C-180ED0C647B4}">
      <dgm:prSet/>
      <dgm:spPr/>
      <dgm:t>
        <a:bodyPr/>
        <a:lstStyle/>
        <a:p>
          <a:endParaRPr lang="en-US"/>
        </a:p>
      </dgm:t>
    </dgm:pt>
    <dgm:pt modelId="{949E6524-454A-44ED-8E59-5897BE20A4AA}" type="sibTrans" cxnId="{CFFFDFE4-583F-451D-826C-180ED0C647B4}">
      <dgm:prSet/>
      <dgm:spPr/>
      <dgm:t>
        <a:bodyPr/>
        <a:lstStyle/>
        <a:p>
          <a:endParaRPr lang="en-US"/>
        </a:p>
      </dgm:t>
    </dgm:pt>
    <dgm:pt modelId="{BD7BD2AE-053E-47A9-99C5-7DA9B3D22139}">
      <dgm:prSet phldrT="[Text]"/>
      <dgm:spPr/>
      <dgm:t>
        <a:bodyPr/>
        <a:lstStyle/>
        <a:p>
          <a:r>
            <a:rPr lang="en-US" dirty="0"/>
            <a:t>Leaves/Roles</a:t>
          </a:r>
        </a:p>
      </dgm:t>
    </dgm:pt>
    <dgm:pt modelId="{91736D17-89AF-409B-8C92-4150735A451E}" type="parTrans" cxnId="{A8755BA4-DD1F-4473-AA4C-E5940E8F74F7}">
      <dgm:prSet/>
      <dgm:spPr/>
      <dgm:t>
        <a:bodyPr/>
        <a:lstStyle/>
        <a:p>
          <a:endParaRPr lang="en-US"/>
        </a:p>
      </dgm:t>
    </dgm:pt>
    <dgm:pt modelId="{BE4C5E2E-F1ED-4B83-95E1-6DF8BF2800EA}" type="sibTrans" cxnId="{A8755BA4-DD1F-4473-AA4C-E5940E8F74F7}">
      <dgm:prSet/>
      <dgm:spPr/>
      <dgm:t>
        <a:bodyPr/>
        <a:lstStyle/>
        <a:p>
          <a:endParaRPr lang="en-US"/>
        </a:p>
      </dgm:t>
    </dgm:pt>
    <dgm:pt modelId="{0430B9EC-154D-4D1B-9B12-CF538B1E95B5}">
      <dgm:prSet phldrT="[Text]"/>
      <dgm:spPr/>
      <dgm:t>
        <a:bodyPr/>
        <a:lstStyle/>
        <a:p>
          <a:r>
            <a:rPr lang="en-US" dirty="0"/>
            <a:t>Warehouse Management</a:t>
          </a:r>
        </a:p>
      </dgm:t>
    </dgm:pt>
    <dgm:pt modelId="{73148344-8CE8-4526-B56C-2CF7C60CAC3A}" type="parTrans" cxnId="{47D6CA51-77F6-4D5E-BBAA-8238BF6E3A36}">
      <dgm:prSet/>
      <dgm:spPr/>
      <dgm:t>
        <a:bodyPr/>
        <a:lstStyle/>
        <a:p>
          <a:endParaRPr lang="en-US"/>
        </a:p>
      </dgm:t>
    </dgm:pt>
    <dgm:pt modelId="{2F781118-9EF3-4757-8BA4-53F03F8FAA34}" type="sibTrans" cxnId="{47D6CA51-77F6-4D5E-BBAA-8238BF6E3A36}">
      <dgm:prSet/>
      <dgm:spPr/>
      <dgm:t>
        <a:bodyPr/>
        <a:lstStyle/>
        <a:p>
          <a:endParaRPr lang="en-US"/>
        </a:p>
      </dgm:t>
    </dgm:pt>
    <dgm:pt modelId="{9DC3AF50-A806-454B-A712-025E0D1EB04F}">
      <dgm:prSet phldrT="[Text]"/>
      <dgm:spPr/>
      <dgm:t>
        <a:bodyPr/>
        <a:lstStyle/>
        <a:p>
          <a:r>
            <a:rPr lang="en-US" dirty="0"/>
            <a:t>Recruitment</a:t>
          </a:r>
        </a:p>
      </dgm:t>
    </dgm:pt>
    <dgm:pt modelId="{03D07BE8-DFA2-4664-9EB0-94205516A447}" type="parTrans" cxnId="{20E572A6-285E-46EA-879A-E3E151651788}">
      <dgm:prSet/>
      <dgm:spPr/>
      <dgm:t>
        <a:bodyPr/>
        <a:lstStyle/>
        <a:p>
          <a:endParaRPr lang="en-US"/>
        </a:p>
      </dgm:t>
    </dgm:pt>
    <dgm:pt modelId="{9DC4FD22-1808-4BF8-878B-631E1F454861}" type="sibTrans" cxnId="{20E572A6-285E-46EA-879A-E3E151651788}">
      <dgm:prSet/>
      <dgm:spPr/>
      <dgm:t>
        <a:bodyPr/>
        <a:lstStyle/>
        <a:p>
          <a:endParaRPr lang="en-US"/>
        </a:p>
      </dgm:t>
    </dgm:pt>
    <dgm:pt modelId="{C1D2EC5E-E7C6-4E03-8398-7E57CD8A186A}">
      <dgm:prSet phldrT="[Text]"/>
      <dgm:spPr/>
      <dgm:t>
        <a:bodyPr/>
        <a:lstStyle/>
        <a:p>
          <a:r>
            <a:rPr lang="en-US" dirty="0"/>
            <a:t>Products/   E-Shop</a:t>
          </a:r>
        </a:p>
      </dgm:t>
    </dgm:pt>
    <dgm:pt modelId="{1101714F-D126-4476-AFCE-4A5E6B1AF2BB}" type="parTrans" cxnId="{42AD9D99-F9A9-4E7D-B789-AAC9D5A3667F}">
      <dgm:prSet/>
      <dgm:spPr/>
      <dgm:t>
        <a:bodyPr/>
        <a:lstStyle/>
        <a:p>
          <a:endParaRPr lang="en-US"/>
        </a:p>
      </dgm:t>
    </dgm:pt>
    <dgm:pt modelId="{143E96CE-D946-452F-B9D9-96E686BF4EA4}" type="sibTrans" cxnId="{42AD9D99-F9A9-4E7D-B789-AAC9D5A3667F}">
      <dgm:prSet/>
      <dgm:spPr/>
      <dgm:t>
        <a:bodyPr/>
        <a:lstStyle/>
        <a:p>
          <a:endParaRPr lang="en-US"/>
        </a:p>
      </dgm:t>
    </dgm:pt>
    <dgm:pt modelId="{5B553C3C-2B55-4357-A65E-34E3271CA5C3}">
      <dgm:prSet phldrT="[Text]"/>
      <dgm:spPr/>
      <dgm:t>
        <a:bodyPr/>
        <a:lstStyle/>
        <a:p>
          <a:r>
            <a:rPr lang="en-US" dirty="0"/>
            <a:t>Payment</a:t>
          </a:r>
        </a:p>
      </dgm:t>
    </dgm:pt>
    <dgm:pt modelId="{5525DDCA-DAE6-4BB8-AAB1-E7CDD5CFFB68}" type="parTrans" cxnId="{4814A4B7-9174-494A-9252-D2D2EBAA47A6}">
      <dgm:prSet/>
      <dgm:spPr/>
      <dgm:t>
        <a:bodyPr/>
        <a:lstStyle/>
        <a:p>
          <a:endParaRPr lang="en-US"/>
        </a:p>
      </dgm:t>
    </dgm:pt>
    <dgm:pt modelId="{3152F66B-3CB4-48A2-9386-BAA1169070BF}" type="sibTrans" cxnId="{4814A4B7-9174-494A-9252-D2D2EBAA47A6}">
      <dgm:prSet/>
      <dgm:spPr/>
      <dgm:t>
        <a:bodyPr/>
        <a:lstStyle/>
        <a:p>
          <a:endParaRPr lang="en-US"/>
        </a:p>
      </dgm:t>
    </dgm:pt>
    <dgm:pt modelId="{EA700C04-7779-4917-8898-7785086A39B6}" type="pres">
      <dgm:prSet presAssocID="{5BA1F33A-0356-427A-8DA2-A7CB659EFD03}" presName="Name0" presStyleCnt="0">
        <dgm:presLayoutVars>
          <dgm:dir/>
          <dgm:animLvl val="lvl"/>
          <dgm:resizeHandles val="exact"/>
        </dgm:presLayoutVars>
      </dgm:prSet>
      <dgm:spPr/>
    </dgm:pt>
    <dgm:pt modelId="{DBA0EFA7-B66C-4D3D-94CF-8B66430380DA}" type="pres">
      <dgm:prSet presAssocID="{63CDB5E9-DB88-4D3B-BC44-BD0D59820845}" presName="composite" presStyleCnt="0"/>
      <dgm:spPr/>
    </dgm:pt>
    <dgm:pt modelId="{CFA50851-85A9-4896-8053-F46930F63381}" type="pres">
      <dgm:prSet presAssocID="{63CDB5E9-DB88-4D3B-BC44-BD0D59820845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F3C4EB4B-60B4-4BDC-854D-EAC1D8850659}" type="pres">
      <dgm:prSet presAssocID="{63CDB5E9-DB88-4D3B-BC44-BD0D59820845}" presName="desTx" presStyleLbl="alignAccFollowNode1" presStyleIdx="0" presStyleCnt="5">
        <dgm:presLayoutVars>
          <dgm:bulletEnabled val="1"/>
        </dgm:presLayoutVars>
      </dgm:prSet>
      <dgm:spPr/>
    </dgm:pt>
    <dgm:pt modelId="{1194ADEE-F24E-4427-9AEF-F4F7D04DCCC5}" type="pres">
      <dgm:prSet presAssocID="{B6A79F90-3F08-4239-8A84-2B411BEFC3A9}" presName="space" presStyleCnt="0"/>
      <dgm:spPr/>
    </dgm:pt>
    <dgm:pt modelId="{D23C735A-CE6E-4DAD-8A16-7364C464B777}" type="pres">
      <dgm:prSet presAssocID="{3F3EEE4C-F12C-4220-9849-22750B6B6273}" presName="composite" presStyleCnt="0"/>
      <dgm:spPr/>
    </dgm:pt>
    <dgm:pt modelId="{81116292-786A-4314-BB40-9FD909D17295}" type="pres">
      <dgm:prSet presAssocID="{3F3EEE4C-F12C-4220-9849-22750B6B6273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98B197CA-A1E1-4767-A3EA-86B75190AE72}" type="pres">
      <dgm:prSet presAssocID="{3F3EEE4C-F12C-4220-9849-22750B6B6273}" presName="desTx" presStyleLbl="alignAccFollowNode1" presStyleIdx="1" presStyleCnt="5">
        <dgm:presLayoutVars>
          <dgm:bulletEnabled val="1"/>
        </dgm:presLayoutVars>
      </dgm:prSet>
      <dgm:spPr/>
    </dgm:pt>
    <dgm:pt modelId="{49C3BA6E-DDDF-4ECB-9792-E15C8B8DA8F9}" type="pres">
      <dgm:prSet presAssocID="{8C1F56B6-F8AF-4A82-BEA0-BD4017026CD9}" presName="space" presStyleCnt="0"/>
      <dgm:spPr/>
    </dgm:pt>
    <dgm:pt modelId="{F4B1F805-C03F-45BC-B4C4-0BE0CE3A9F04}" type="pres">
      <dgm:prSet presAssocID="{032053F9-4D10-4360-AC55-4409CC9F2932}" presName="composite" presStyleCnt="0"/>
      <dgm:spPr/>
    </dgm:pt>
    <dgm:pt modelId="{EBAA7A2F-E64F-45B0-8F27-9ED21C8425BE}" type="pres">
      <dgm:prSet presAssocID="{032053F9-4D10-4360-AC55-4409CC9F2932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BBCAE228-76F3-4E44-BFEA-68CBD00A91AD}" type="pres">
      <dgm:prSet presAssocID="{032053F9-4D10-4360-AC55-4409CC9F2932}" presName="desTx" presStyleLbl="alignAccFollowNode1" presStyleIdx="2" presStyleCnt="5">
        <dgm:presLayoutVars>
          <dgm:bulletEnabled val="1"/>
        </dgm:presLayoutVars>
      </dgm:prSet>
      <dgm:spPr/>
    </dgm:pt>
    <dgm:pt modelId="{F2A60A1B-A816-4CBA-9C9B-906867D553F5}" type="pres">
      <dgm:prSet presAssocID="{CE2C252D-0859-455F-8ECB-DD43C802336F}" presName="space" presStyleCnt="0"/>
      <dgm:spPr/>
    </dgm:pt>
    <dgm:pt modelId="{B1F505C0-48AE-48E4-8B06-F381D3860DBC}" type="pres">
      <dgm:prSet presAssocID="{04B8B466-DB97-4635-B0B7-DCCD691A016A}" presName="composite" presStyleCnt="0"/>
      <dgm:spPr/>
    </dgm:pt>
    <dgm:pt modelId="{1E9069DF-E7B1-43EA-AC31-7CFC24276C8B}" type="pres">
      <dgm:prSet presAssocID="{04B8B466-DB97-4635-B0B7-DCCD691A016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38B4539C-B456-4D72-822B-1704037A4542}" type="pres">
      <dgm:prSet presAssocID="{04B8B466-DB97-4635-B0B7-DCCD691A016A}" presName="desTx" presStyleLbl="alignAccFollowNode1" presStyleIdx="3" presStyleCnt="5">
        <dgm:presLayoutVars>
          <dgm:bulletEnabled val="1"/>
        </dgm:presLayoutVars>
      </dgm:prSet>
      <dgm:spPr/>
    </dgm:pt>
    <dgm:pt modelId="{527C9A25-72AD-4F3B-86DC-2FF72B92B355}" type="pres">
      <dgm:prSet presAssocID="{F47E1002-94BA-4640-8750-0C79D705F59E}" presName="space" presStyleCnt="0"/>
      <dgm:spPr/>
    </dgm:pt>
    <dgm:pt modelId="{38F43654-A831-4C94-8717-6584302F05B9}" type="pres">
      <dgm:prSet presAssocID="{F3F2B0D4-A140-4C1A-A76C-818DB4F742D8}" presName="composite" presStyleCnt="0"/>
      <dgm:spPr/>
    </dgm:pt>
    <dgm:pt modelId="{DBE710E8-E228-4494-A7E1-35FD27408AE5}" type="pres">
      <dgm:prSet presAssocID="{F3F2B0D4-A140-4C1A-A76C-818DB4F742D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64CF0E1-0BED-4AE9-8C69-AD2DE06AB2AA}" type="pres">
      <dgm:prSet presAssocID="{F3F2B0D4-A140-4C1A-A76C-818DB4F742D8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17EDA301-B1C8-45F9-B73B-7EA059C0234B}" srcId="{63CDB5E9-DB88-4D3B-BC44-BD0D59820845}" destId="{4FE1FF5E-8D5B-41EE-835F-F0CDE73FA778}" srcOrd="3" destOrd="0" parTransId="{28FA402E-F4A5-43A5-805E-C53272477A47}" sibTransId="{50704525-4466-484F-B8D6-3140ADDB8FF2}"/>
    <dgm:cxn modelId="{8124A803-832C-42AC-8F31-3E4CDE8A3C4F}" srcId="{F3F2B0D4-A140-4C1A-A76C-818DB4F742D8}" destId="{3F46F85A-2CE4-4F95-B566-6D012DE42C0A}" srcOrd="1" destOrd="0" parTransId="{58E7FB27-F79E-45CF-ACA7-804D81DA6176}" sibTransId="{0A55FDA5-962C-44B3-8ECB-CE0968D03724}"/>
    <dgm:cxn modelId="{F3A1F404-4AB8-4BAC-B22D-1663E9503F38}" type="presOf" srcId="{3F46F85A-2CE4-4F95-B566-6D012DE42C0A}" destId="{864CF0E1-0BED-4AE9-8C69-AD2DE06AB2AA}" srcOrd="0" destOrd="1" presId="urn:microsoft.com/office/officeart/2005/8/layout/hList1"/>
    <dgm:cxn modelId="{85F51B07-5964-450F-BF02-DA0996DBAE0B}" srcId="{63CDB5E9-DB88-4D3B-BC44-BD0D59820845}" destId="{C16E386B-8395-4840-9595-330A0750A45C}" srcOrd="2" destOrd="0" parTransId="{A79C83B0-3727-4C80-8BFC-75D4AB5A77FE}" sibTransId="{E2C10319-880D-4395-A032-5639DAE262DF}"/>
    <dgm:cxn modelId="{CE0CD10B-390C-4E9B-9C22-BE2AA8F75BCD}" srcId="{63CDB5E9-DB88-4D3B-BC44-BD0D59820845}" destId="{2375DBF1-B166-4AEE-A0A2-590CF1534AA8}" srcOrd="0" destOrd="0" parTransId="{178E82D1-B6B2-44DA-93A4-BA74018C85B4}" sibTransId="{31A7EA51-F05E-48C6-A1B3-30F539A6E2EE}"/>
    <dgm:cxn modelId="{DD182218-A976-44E9-B7E9-31CC8B52CB25}" type="presOf" srcId="{032053F9-4D10-4360-AC55-4409CC9F2932}" destId="{EBAA7A2F-E64F-45B0-8F27-9ED21C8425BE}" srcOrd="0" destOrd="0" presId="urn:microsoft.com/office/officeart/2005/8/layout/hList1"/>
    <dgm:cxn modelId="{86475F18-2E4D-4DB6-9BD1-1AC49B154F7E}" type="presOf" srcId="{759E4591-B667-44C7-B2F0-03A2754FD233}" destId="{BBCAE228-76F3-4E44-BFEA-68CBD00A91AD}" srcOrd="0" destOrd="2" presId="urn:microsoft.com/office/officeart/2005/8/layout/hList1"/>
    <dgm:cxn modelId="{27F6761B-1642-4B12-AD5A-AAB24A26A920}" srcId="{F3F2B0D4-A140-4C1A-A76C-818DB4F742D8}" destId="{C7020706-6F2B-4617-83F5-E2526A610AEB}" srcOrd="0" destOrd="0" parTransId="{93B81B7B-B53E-413C-A459-3190CF8EE9FC}" sibTransId="{C6C083E6-A922-46A6-BE48-ECBE32D70F1E}"/>
    <dgm:cxn modelId="{761BA91C-FFA9-4D8E-B0AD-DBC9CF4035D6}" srcId="{5BA1F33A-0356-427A-8DA2-A7CB659EFD03}" destId="{63CDB5E9-DB88-4D3B-BC44-BD0D59820845}" srcOrd="0" destOrd="0" parTransId="{8DB18B8F-81D0-4857-AFB4-FA4F5C979F5E}" sibTransId="{B6A79F90-3F08-4239-8A84-2B411BEFC3A9}"/>
    <dgm:cxn modelId="{7ABD0A1D-8D1F-456C-959E-7D07F3B22DA9}" type="presOf" srcId="{5BA1F33A-0356-427A-8DA2-A7CB659EFD03}" destId="{EA700C04-7779-4917-8898-7785086A39B6}" srcOrd="0" destOrd="0" presId="urn:microsoft.com/office/officeart/2005/8/layout/hList1"/>
    <dgm:cxn modelId="{26F6F921-335B-4C2A-ACEF-09F126CE2340}" type="presOf" srcId="{12668C7B-17E2-412F-837B-92C3F9333C80}" destId="{38B4539C-B456-4D72-822B-1704037A4542}" srcOrd="0" destOrd="0" presId="urn:microsoft.com/office/officeart/2005/8/layout/hList1"/>
    <dgm:cxn modelId="{F392AE23-F0C1-4392-8EA7-7BFDAAF183DC}" type="presOf" srcId="{4FE1FF5E-8D5B-41EE-835F-F0CDE73FA778}" destId="{F3C4EB4B-60B4-4BDC-854D-EAC1D8850659}" srcOrd="0" destOrd="3" presId="urn:microsoft.com/office/officeart/2005/8/layout/hList1"/>
    <dgm:cxn modelId="{E058F62C-B2E4-4EFB-9951-FD4836181034}" type="presOf" srcId="{C16E386B-8395-4840-9595-330A0750A45C}" destId="{F3C4EB4B-60B4-4BDC-854D-EAC1D8850659}" srcOrd="0" destOrd="2" presId="urn:microsoft.com/office/officeart/2005/8/layout/hList1"/>
    <dgm:cxn modelId="{4D7FF236-BD77-4C3E-8CD3-EC3B60D0332D}" type="presOf" srcId="{F3F2B0D4-A140-4C1A-A76C-818DB4F742D8}" destId="{DBE710E8-E228-4494-A7E1-35FD27408AE5}" srcOrd="0" destOrd="0" presId="urn:microsoft.com/office/officeart/2005/8/layout/hList1"/>
    <dgm:cxn modelId="{4B55B638-F9E7-43B5-ABD4-D2C75A154077}" type="presOf" srcId="{073EBF9C-0F08-4C77-9CEC-D541932708D9}" destId="{98B197CA-A1E1-4767-A3EA-86B75190AE72}" srcOrd="0" destOrd="2" presId="urn:microsoft.com/office/officeart/2005/8/layout/hList1"/>
    <dgm:cxn modelId="{8A37823A-3A1E-4307-8E56-F0CF8E027BF4}" srcId="{04B8B466-DB97-4635-B0B7-DCCD691A016A}" destId="{12668C7B-17E2-412F-837B-92C3F9333C80}" srcOrd="0" destOrd="0" parTransId="{B4DD8CD6-02A1-454F-A003-95AF3CF0989B}" sibTransId="{1D752977-61E7-469A-857F-9490DC913C79}"/>
    <dgm:cxn modelId="{94D4ED40-B4D8-4675-ADEC-A8F8763CD189}" type="presOf" srcId="{A5B826A9-AF9F-450B-A5D0-84AA2A596D2F}" destId="{98B197CA-A1E1-4767-A3EA-86B75190AE72}" srcOrd="0" destOrd="0" presId="urn:microsoft.com/office/officeart/2005/8/layout/hList1"/>
    <dgm:cxn modelId="{5B55645B-85F1-4E54-994D-DEA47C02AA0F}" srcId="{5BA1F33A-0356-427A-8DA2-A7CB659EFD03}" destId="{04B8B466-DB97-4635-B0B7-DCCD691A016A}" srcOrd="3" destOrd="0" parTransId="{45801903-F001-4898-97CC-F1064534A0A5}" sibTransId="{F47E1002-94BA-4640-8750-0C79D705F59E}"/>
    <dgm:cxn modelId="{09297D65-084D-460E-935C-5FC5933654DC}" srcId="{3F3EEE4C-F12C-4220-9849-22750B6B6273}" destId="{073EBF9C-0F08-4C77-9CEC-D541932708D9}" srcOrd="2" destOrd="0" parTransId="{9D49A1F7-3EC3-45D9-8E49-EDAFA7190690}" sibTransId="{797FBA09-2687-4975-A0A2-44EAE878EACC}"/>
    <dgm:cxn modelId="{19E67468-7DC7-4741-B943-BA21AC3D2DEB}" type="presOf" srcId="{63CDB5E9-DB88-4D3B-BC44-BD0D59820845}" destId="{CFA50851-85A9-4896-8053-F46930F63381}" srcOrd="0" destOrd="0" presId="urn:microsoft.com/office/officeart/2005/8/layout/hList1"/>
    <dgm:cxn modelId="{13C7CE68-DC78-46F8-B2FD-CAFD663F9124}" type="presOf" srcId="{A896EA84-3773-453B-8A0F-AA87D477E1AE}" destId="{38B4539C-B456-4D72-822B-1704037A4542}" srcOrd="0" destOrd="1" presId="urn:microsoft.com/office/officeart/2005/8/layout/hList1"/>
    <dgm:cxn modelId="{4B134269-3460-4877-AAAC-F99110D06220}" srcId="{5BA1F33A-0356-427A-8DA2-A7CB659EFD03}" destId="{3F3EEE4C-F12C-4220-9849-22750B6B6273}" srcOrd="1" destOrd="0" parTransId="{6F5FF220-EC2C-4AF3-B2E5-2E5DEA92F8D7}" sibTransId="{8C1F56B6-F8AF-4A82-BEA0-BD4017026CD9}"/>
    <dgm:cxn modelId="{2C14FA6B-EBBE-4295-B7C9-208767E6DA79}" srcId="{5BA1F33A-0356-427A-8DA2-A7CB659EFD03}" destId="{F3F2B0D4-A140-4C1A-A76C-818DB4F742D8}" srcOrd="4" destOrd="0" parTransId="{091033FA-B28D-4F6D-AF1E-18A1303D05AC}" sibTransId="{101265FB-5131-4198-BCE8-E2920936F2A1}"/>
    <dgm:cxn modelId="{837A106C-5366-421E-B8F9-95B57005898F}" srcId="{3F3EEE4C-F12C-4220-9849-22750B6B6273}" destId="{B73F6673-B01C-4C68-B628-B6DC05A862C5}" srcOrd="1" destOrd="0" parTransId="{75C1FF9B-5965-469C-9300-872A7E6153A7}" sibTransId="{AA77E045-90A0-464D-8B6F-42B3F1686949}"/>
    <dgm:cxn modelId="{47D6CA51-77F6-4D5E-BBAA-8238BF6E3A36}" srcId="{032053F9-4D10-4360-AC55-4409CC9F2932}" destId="{0430B9EC-154D-4D1B-9B12-CF538B1E95B5}" srcOrd="3" destOrd="0" parTransId="{73148344-8CE8-4526-B56C-2CF7C60CAC3A}" sibTransId="{2F781118-9EF3-4757-8BA4-53F03F8FAA34}"/>
    <dgm:cxn modelId="{997FDC72-9405-474B-8D18-BB7078C3389C}" type="presOf" srcId="{C7020706-6F2B-4617-83F5-E2526A610AEB}" destId="{864CF0E1-0BED-4AE9-8C69-AD2DE06AB2AA}" srcOrd="0" destOrd="0" presId="urn:microsoft.com/office/officeart/2005/8/layout/hList1"/>
    <dgm:cxn modelId="{40640653-0772-4F18-9508-50C7DD704A1E}" srcId="{04B8B466-DB97-4635-B0B7-DCCD691A016A}" destId="{A896EA84-3773-453B-8A0F-AA87D477E1AE}" srcOrd="1" destOrd="0" parTransId="{C58A70C5-8635-4FB3-B1AB-21E1FDA9C9BF}" sibTransId="{5491A9E1-8EE3-41C2-83DE-A90A7EE478EB}"/>
    <dgm:cxn modelId="{EB87D979-78BB-4FCA-9679-CC0E6359F6BD}" type="presOf" srcId="{801E8464-98AE-44BF-8CA7-F9B52B21F2D2}" destId="{864CF0E1-0BED-4AE9-8C69-AD2DE06AB2AA}" srcOrd="0" destOrd="2" presId="urn:microsoft.com/office/officeart/2005/8/layout/hList1"/>
    <dgm:cxn modelId="{0A9C237C-32BC-4808-95BC-CDCF4B0245E5}" srcId="{032053F9-4D10-4360-AC55-4409CC9F2932}" destId="{759E4591-B667-44C7-B2F0-03A2754FD233}" srcOrd="2" destOrd="0" parTransId="{6538AD44-A40E-4250-82A7-651649B81B46}" sibTransId="{1231A01D-7587-4C3B-A353-9494A1BBB3A9}"/>
    <dgm:cxn modelId="{9E8D3C7C-134A-4C24-B370-4EB894839472}" type="presOf" srcId="{90601BA2-6A96-41A8-9EF2-A4F969879492}" destId="{BBCAE228-76F3-4E44-BFEA-68CBD00A91AD}" srcOrd="0" destOrd="0" presId="urn:microsoft.com/office/officeart/2005/8/layout/hList1"/>
    <dgm:cxn modelId="{E4036A7C-5C42-4302-92B6-ADEB9F08B598}" srcId="{04B8B466-DB97-4635-B0B7-DCCD691A016A}" destId="{222AC6C4-2A6B-4F89-80E2-08DF94EA32C9}" srcOrd="2" destOrd="0" parTransId="{0E981EEF-20E1-4C43-9983-92C44681D88C}" sibTransId="{82991FF4-5682-45A9-89F3-A060752222D5}"/>
    <dgm:cxn modelId="{5C2ECF8E-E891-47D1-AA9C-D69B507478A7}" type="presOf" srcId="{BD7BD2AE-053E-47A9-99C5-7DA9B3D22139}" destId="{F3C4EB4B-60B4-4BDC-854D-EAC1D8850659}" srcOrd="0" destOrd="4" presId="urn:microsoft.com/office/officeart/2005/8/layout/hList1"/>
    <dgm:cxn modelId="{42AD9D99-F9A9-4E7D-B789-AAC9D5A3667F}" srcId="{04B8B466-DB97-4635-B0B7-DCCD691A016A}" destId="{C1D2EC5E-E7C6-4E03-8398-7E57CD8A186A}" srcOrd="3" destOrd="0" parTransId="{1101714F-D126-4476-AFCE-4A5E6B1AF2BB}" sibTransId="{143E96CE-D946-452F-B9D9-96E686BF4EA4}"/>
    <dgm:cxn modelId="{B6E69A9A-276E-4590-A3F5-B19B3BF9298A}" type="presOf" srcId="{5B553C3C-2B55-4357-A65E-34E3271CA5C3}" destId="{864CF0E1-0BED-4AE9-8C69-AD2DE06AB2AA}" srcOrd="0" destOrd="3" presId="urn:microsoft.com/office/officeart/2005/8/layout/hList1"/>
    <dgm:cxn modelId="{A8755BA4-DD1F-4473-AA4C-E5940E8F74F7}" srcId="{63CDB5E9-DB88-4D3B-BC44-BD0D59820845}" destId="{BD7BD2AE-053E-47A9-99C5-7DA9B3D22139}" srcOrd="4" destOrd="0" parTransId="{91736D17-89AF-409B-8C92-4150735A451E}" sibTransId="{BE4C5E2E-F1ED-4B83-95E1-6DF8BF2800EA}"/>
    <dgm:cxn modelId="{20E572A6-285E-46EA-879A-E3E151651788}" srcId="{3F3EEE4C-F12C-4220-9849-22750B6B6273}" destId="{9DC3AF50-A806-454B-A712-025E0D1EB04F}" srcOrd="3" destOrd="0" parTransId="{03D07BE8-DFA2-4664-9EB0-94205516A447}" sibTransId="{9DC4FD22-1808-4BF8-878B-631E1F454861}"/>
    <dgm:cxn modelId="{520392AC-24D4-435E-B6E4-52C2654DDFE7}" type="presOf" srcId="{222AC6C4-2A6B-4F89-80E2-08DF94EA32C9}" destId="{38B4539C-B456-4D72-822B-1704037A4542}" srcOrd="0" destOrd="2" presId="urn:microsoft.com/office/officeart/2005/8/layout/hList1"/>
    <dgm:cxn modelId="{6CFB41AD-5AD3-4E52-A02F-4F3D7CDC3E7A}" type="presOf" srcId="{B73F6673-B01C-4C68-B628-B6DC05A862C5}" destId="{98B197CA-A1E1-4767-A3EA-86B75190AE72}" srcOrd="0" destOrd="1" presId="urn:microsoft.com/office/officeart/2005/8/layout/hList1"/>
    <dgm:cxn modelId="{F3A8A9AE-A071-4F81-8738-42E880943139}" srcId="{032053F9-4D10-4360-AC55-4409CC9F2932}" destId="{321AC1AF-5270-47FE-9825-E6A6163FA7AD}" srcOrd="1" destOrd="0" parTransId="{6365AA08-5F97-48AE-A217-DA27D9F2C904}" sibTransId="{1074ABE3-254F-4D8A-A92A-CAE349D4B125}"/>
    <dgm:cxn modelId="{D24D9DAF-5917-42A1-AD81-BC6DB6E1310E}" srcId="{63CDB5E9-DB88-4D3B-BC44-BD0D59820845}" destId="{DF2A34BC-3950-4CD7-A501-59D455BBA31D}" srcOrd="1" destOrd="0" parTransId="{80A2553E-1E2E-4875-9A5D-84F7A127E061}" sibTransId="{3E62B5FF-19A7-47EC-B6CF-FB2B1A7462CC}"/>
    <dgm:cxn modelId="{8EA1AEB4-D159-472A-BE90-53B90F04183F}" type="presOf" srcId="{0430B9EC-154D-4D1B-9B12-CF538B1E95B5}" destId="{BBCAE228-76F3-4E44-BFEA-68CBD00A91AD}" srcOrd="0" destOrd="3" presId="urn:microsoft.com/office/officeart/2005/8/layout/hList1"/>
    <dgm:cxn modelId="{E8AD82B7-45CF-429B-B827-2921712A0076}" type="presOf" srcId="{DF2A34BC-3950-4CD7-A501-59D455BBA31D}" destId="{F3C4EB4B-60B4-4BDC-854D-EAC1D8850659}" srcOrd="0" destOrd="1" presId="urn:microsoft.com/office/officeart/2005/8/layout/hList1"/>
    <dgm:cxn modelId="{4814A4B7-9174-494A-9252-D2D2EBAA47A6}" srcId="{F3F2B0D4-A140-4C1A-A76C-818DB4F742D8}" destId="{5B553C3C-2B55-4357-A65E-34E3271CA5C3}" srcOrd="3" destOrd="0" parTransId="{5525DDCA-DAE6-4BB8-AAB1-E7CDD5CFFB68}" sibTransId="{3152F66B-3CB4-48A2-9386-BAA1169070BF}"/>
    <dgm:cxn modelId="{621E9CBC-0C87-4822-B8EE-3DBD8B10602A}" type="presOf" srcId="{C1D2EC5E-E7C6-4E03-8398-7E57CD8A186A}" destId="{38B4539C-B456-4D72-822B-1704037A4542}" srcOrd="0" destOrd="3" presId="urn:microsoft.com/office/officeart/2005/8/layout/hList1"/>
    <dgm:cxn modelId="{9A7B0BC4-61BC-48DD-8F8F-0C546B854A25}" srcId="{5BA1F33A-0356-427A-8DA2-A7CB659EFD03}" destId="{032053F9-4D10-4360-AC55-4409CC9F2932}" srcOrd="2" destOrd="0" parTransId="{CC349D9A-6928-4436-AFD2-310A33020C60}" sibTransId="{CE2C252D-0859-455F-8ECB-DD43C802336F}"/>
    <dgm:cxn modelId="{65D7AAC5-C8CC-4A96-864A-749DC13AA280}" type="presOf" srcId="{04B8B466-DB97-4635-B0B7-DCCD691A016A}" destId="{1E9069DF-E7B1-43EA-AC31-7CFC24276C8B}" srcOrd="0" destOrd="0" presId="urn:microsoft.com/office/officeart/2005/8/layout/hList1"/>
    <dgm:cxn modelId="{D8D1EDCB-C81D-468C-AFA0-E77AC28F8990}" type="presOf" srcId="{321AC1AF-5270-47FE-9825-E6A6163FA7AD}" destId="{BBCAE228-76F3-4E44-BFEA-68CBD00A91AD}" srcOrd="0" destOrd="1" presId="urn:microsoft.com/office/officeart/2005/8/layout/hList1"/>
    <dgm:cxn modelId="{4A997BCE-D1DF-4857-BF53-AF618590602E}" srcId="{032053F9-4D10-4360-AC55-4409CC9F2932}" destId="{90601BA2-6A96-41A8-9EF2-A4F969879492}" srcOrd="0" destOrd="0" parTransId="{7DE77BEB-A70F-4D7A-AC72-AE694515DF59}" sibTransId="{492DD528-8DD5-470C-B0E3-EE37A6BF3FED}"/>
    <dgm:cxn modelId="{518167CF-DF13-4AA3-A6B1-56E870773E5D}" type="presOf" srcId="{9DC3AF50-A806-454B-A712-025E0D1EB04F}" destId="{98B197CA-A1E1-4767-A3EA-86B75190AE72}" srcOrd="0" destOrd="3" presId="urn:microsoft.com/office/officeart/2005/8/layout/hList1"/>
    <dgm:cxn modelId="{CFFFDFE4-583F-451D-826C-180ED0C647B4}" srcId="{F3F2B0D4-A140-4C1A-A76C-818DB4F742D8}" destId="{801E8464-98AE-44BF-8CA7-F9B52B21F2D2}" srcOrd="2" destOrd="0" parTransId="{4F23D5F2-DBA1-4726-9198-98936B0ED70D}" sibTransId="{949E6524-454A-44ED-8E59-5897BE20A4AA}"/>
    <dgm:cxn modelId="{91BB4DE5-7291-4B45-817B-D22F02EBB022}" type="presOf" srcId="{2375DBF1-B166-4AEE-A0A2-590CF1534AA8}" destId="{F3C4EB4B-60B4-4BDC-854D-EAC1D8850659}" srcOrd="0" destOrd="0" presId="urn:microsoft.com/office/officeart/2005/8/layout/hList1"/>
    <dgm:cxn modelId="{E34EFAE5-9F53-4984-8758-7B81C9DFACF6}" srcId="{3F3EEE4C-F12C-4220-9849-22750B6B6273}" destId="{A5B826A9-AF9F-450B-A5D0-84AA2A596D2F}" srcOrd="0" destOrd="0" parTransId="{66C78292-E99B-447A-8F34-A1D0FEB76DCC}" sibTransId="{8348B570-36F9-4A98-9BDA-E34BDD457730}"/>
    <dgm:cxn modelId="{7DCBDDFC-38D3-4F54-AF80-DB0AF0574BED}" type="presOf" srcId="{3F3EEE4C-F12C-4220-9849-22750B6B6273}" destId="{81116292-786A-4314-BB40-9FD909D17295}" srcOrd="0" destOrd="0" presId="urn:microsoft.com/office/officeart/2005/8/layout/hList1"/>
    <dgm:cxn modelId="{9F93E068-5A1B-40BD-A713-5AF8CE1BE722}" type="presParOf" srcId="{EA700C04-7779-4917-8898-7785086A39B6}" destId="{DBA0EFA7-B66C-4D3D-94CF-8B66430380DA}" srcOrd="0" destOrd="0" presId="urn:microsoft.com/office/officeart/2005/8/layout/hList1"/>
    <dgm:cxn modelId="{62B9D49C-33D3-4AD8-93F9-A97FDAE0E041}" type="presParOf" srcId="{DBA0EFA7-B66C-4D3D-94CF-8B66430380DA}" destId="{CFA50851-85A9-4896-8053-F46930F63381}" srcOrd="0" destOrd="0" presId="urn:microsoft.com/office/officeart/2005/8/layout/hList1"/>
    <dgm:cxn modelId="{E3E9F69C-223A-43CF-A160-013865955FF7}" type="presParOf" srcId="{DBA0EFA7-B66C-4D3D-94CF-8B66430380DA}" destId="{F3C4EB4B-60B4-4BDC-854D-EAC1D8850659}" srcOrd="1" destOrd="0" presId="urn:microsoft.com/office/officeart/2005/8/layout/hList1"/>
    <dgm:cxn modelId="{24D17368-C5DB-4B0F-8EA7-F6A8364E9B7F}" type="presParOf" srcId="{EA700C04-7779-4917-8898-7785086A39B6}" destId="{1194ADEE-F24E-4427-9AEF-F4F7D04DCCC5}" srcOrd="1" destOrd="0" presId="urn:microsoft.com/office/officeart/2005/8/layout/hList1"/>
    <dgm:cxn modelId="{38276CED-6DD5-4DF6-8461-AD9AB6A52100}" type="presParOf" srcId="{EA700C04-7779-4917-8898-7785086A39B6}" destId="{D23C735A-CE6E-4DAD-8A16-7364C464B777}" srcOrd="2" destOrd="0" presId="urn:microsoft.com/office/officeart/2005/8/layout/hList1"/>
    <dgm:cxn modelId="{217D99C6-35CC-4DD3-B301-D512DEEEA77A}" type="presParOf" srcId="{D23C735A-CE6E-4DAD-8A16-7364C464B777}" destId="{81116292-786A-4314-BB40-9FD909D17295}" srcOrd="0" destOrd="0" presId="urn:microsoft.com/office/officeart/2005/8/layout/hList1"/>
    <dgm:cxn modelId="{D64B899E-00B7-448D-B9B2-9C5CECA4A579}" type="presParOf" srcId="{D23C735A-CE6E-4DAD-8A16-7364C464B777}" destId="{98B197CA-A1E1-4767-A3EA-86B75190AE72}" srcOrd="1" destOrd="0" presId="urn:microsoft.com/office/officeart/2005/8/layout/hList1"/>
    <dgm:cxn modelId="{5A5C7F0F-E40D-4D1F-A3A1-D5C1BC20A2E9}" type="presParOf" srcId="{EA700C04-7779-4917-8898-7785086A39B6}" destId="{49C3BA6E-DDDF-4ECB-9792-E15C8B8DA8F9}" srcOrd="3" destOrd="0" presId="urn:microsoft.com/office/officeart/2005/8/layout/hList1"/>
    <dgm:cxn modelId="{2947A660-7266-4241-ABA4-E3CD434D2BA5}" type="presParOf" srcId="{EA700C04-7779-4917-8898-7785086A39B6}" destId="{F4B1F805-C03F-45BC-B4C4-0BE0CE3A9F04}" srcOrd="4" destOrd="0" presId="urn:microsoft.com/office/officeart/2005/8/layout/hList1"/>
    <dgm:cxn modelId="{9EA82B0E-8D9C-4049-93FD-DA425D6A7273}" type="presParOf" srcId="{F4B1F805-C03F-45BC-B4C4-0BE0CE3A9F04}" destId="{EBAA7A2F-E64F-45B0-8F27-9ED21C8425BE}" srcOrd="0" destOrd="0" presId="urn:microsoft.com/office/officeart/2005/8/layout/hList1"/>
    <dgm:cxn modelId="{EEE713EC-5A6A-44CB-AB1D-D9FD9C56D8FB}" type="presParOf" srcId="{F4B1F805-C03F-45BC-B4C4-0BE0CE3A9F04}" destId="{BBCAE228-76F3-4E44-BFEA-68CBD00A91AD}" srcOrd="1" destOrd="0" presId="urn:microsoft.com/office/officeart/2005/8/layout/hList1"/>
    <dgm:cxn modelId="{F3E2D975-0855-4D53-B999-47CD09A758D5}" type="presParOf" srcId="{EA700C04-7779-4917-8898-7785086A39B6}" destId="{F2A60A1B-A816-4CBA-9C9B-906867D553F5}" srcOrd="5" destOrd="0" presId="urn:microsoft.com/office/officeart/2005/8/layout/hList1"/>
    <dgm:cxn modelId="{CF00DE8A-B212-456B-AD1D-47366A455B31}" type="presParOf" srcId="{EA700C04-7779-4917-8898-7785086A39B6}" destId="{B1F505C0-48AE-48E4-8B06-F381D3860DBC}" srcOrd="6" destOrd="0" presId="urn:microsoft.com/office/officeart/2005/8/layout/hList1"/>
    <dgm:cxn modelId="{FD559B3F-3BB5-4C7B-83B6-95EFB9CF1263}" type="presParOf" srcId="{B1F505C0-48AE-48E4-8B06-F381D3860DBC}" destId="{1E9069DF-E7B1-43EA-AC31-7CFC24276C8B}" srcOrd="0" destOrd="0" presId="urn:microsoft.com/office/officeart/2005/8/layout/hList1"/>
    <dgm:cxn modelId="{3D2A1BCE-86F3-44F5-8B62-7685EDD0E063}" type="presParOf" srcId="{B1F505C0-48AE-48E4-8B06-F381D3860DBC}" destId="{38B4539C-B456-4D72-822B-1704037A4542}" srcOrd="1" destOrd="0" presId="urn:microsoft.com/office/officeart/2005/8/layout/hList1"/>
    <dgm:cxn modelId="{D1325C50-0D7F-4004-A907-EF0AB7328CFB}" type="presParOf" srcId="{EA700C04-7779-4917-8898-7785086A39B6}" destId="{527C9A25-72AD-4F3B-86DC-2FF72B92B355}" srcOrd="7" destOrd="0" presId="urn:microsoft.com/office/officeart/2005/8/layout/hList1"/>
    <dgm:cxn modelId="{79B7F573-A2C1-42B7-9E32-020B957CA71D}" type="presParOf" srcId="{EA700C04-7779-4917-8898-7785086A39B6}" destId="{38F43654-A831-4C94-8717-6584302F05B9}" srcOrd="8" destOrd="0" presId="urn:microsoft.com/office/officeart/2005/8/layout/hList1"/>
    <dgm:cxn modelId="{F35DAEB3-66B0-49E2-AA41-BD19DE6894F0}" type="presParOf" srcId="{38F43654-A831-4C94-8717-6584302F05B9}" destId="{DBE710E8-E228-4494-A7E1-35FD27408AE5}" srcOrd="0" destOrd="0" presId="urn:microsoft.com/office/officeart/2005/8/layout/hList1"/>
    <dgm:cxn modelId="{2310A2A6-A931-41D3-9064-97201682236D}" type="presParOf" srcId="{38F43654-A831-4C94-8717-6584302F05B9}" destId="{864CF0E1-0BED-4AE9-8C69-AD2DE06AB2A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9CE04D-1547-4B9F-A14F-C0F943765D1C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8E113D-137F-4B93-B091-99AFF69D8A52}">
      <dgm:prSet phldrT="[Text]"/>
      <dgm:spPr/>
      <dgm:t>
        <a:bodyPr/>
        <a:lstStyle/>
        <a:p>
          <a:r>
            <a:rPr lang="en-US" dirty="0"/>
            <a:t>Admin Dashboard</a:t>
          </a:r>
        </a:p>
      </dgm:t>
    </dgm:pt>
    <dgm:pt modelId="{0A252A99-183E-4B0F-86BD-3F6295D0AD11}" type="parTrans" cxnId="{9171D033-49E2-46A3-8B16-F7D2D65AC012}">
      <dgm:prSet/>
      <dgm:spPr/>
      <dgm:t>
        <a:bodyPr/>
        <a:lstStyle/>
        <a:p>
          <a:endParaRPr lang="en-US"/>
        </a:p>
      </dgm:t>
    </dgm:pt>
    <dgm:pt modelId="{1179801B-82C5-4460-A034-42D1C64C4A3E}" type="sibTrans" cxnId="{9171D033-49E2-46A3-8B16-F7D2D65AC012}">
      <dgm:prSet/>
      <dgm:spPr/>
      <dgm:t>
        <a:bodyPr/>
        <a:lstStyle/>
        <a:p>
          <a:endParaRPr lang="en-US"/>
        </a:p>
      </dgm:t>
    </dgm:pt>
    <dgm:pt modelId="{7E299B47-352F-4283-A5BB-060D7E82658F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CD07C429-2608-4760-A027-9B56BF93FFE1}" type="parTrans" cxnId="{DCE56768-D441-4C0C-A4AA-330E749C7A79}">
      <dgm:prSet/>
      <dgm:spPr/>
      <dgm:t>
        <a:bodyPr/>
        <a:lstStyle/>
        <a:p>
          <a:endParaRPr lang="en-US"/>
        </a:p>
      </dgm:t>
    </dgm:pt>
    <dgm:pt modelId="{96E54B98-412F-4EEC-94D4-350D641F9B29}" type="sibTrans" cxnId="{DCE56768-D441-4C0C-A4AA-330E749C7A79}">
      <dgm:prSet/>
      <dgm:spPr/>
      <dgm:t>
        <a:bodyPr/>
        <a:lstStyle/>
        <a:p>
          <a:endParaRPr lang="en-US"/>
        </a:p>
      </dgm:t>
    </dgm:pt>
    <dgm:pt modelId="{236AB371-ED3D-412B-91A2-D70D0D2EE9A1}">
      <dgm:prSet phldrT="[Text]"/>
      <dgm:spPr/>
      <dgm:t>
        <a:bodyPr/>
        <a:lstStyle/>
        <a:p>
          <a:r>
            <a:rPr lang="en-US" dirty="0"/>
            <a:t>A modern approach to the Administration UI.</a:t>
          </a:r>
        </a:p>
      </dgm:t>
    </dgm:pt>
    <dgm:pt modelId="{EEA9E5A7-24D0-48EA-B9A6-AF4EEEF46F6D}" type="parTrans" cxnId="{FB7060E8-F5F0-435B-A5BC-191C5881B114}">
      <dgm:prSet/>
      <dgm:spPr/>
      <dgm:t>
        <a:bodyPr/>
        <a:lstStyle/>
        <a:p>
          <a:endParaRPr lang="en-US"/>
        </a:p>
      </dgm:t>
    </dgm:pt>
    <dgm:pt modelId="{858D73B6-402B-479C-B3F2-26823D488B90}" type="sibTrans" cxnId="{FB7060E8-F5F0-435B-A5BC-191C5881B114}">
      <dgm:prSet/>
      <dgm:spPr/>
      <dgm:t>
        <a:bodyPr/>
        <a:lstStyle/>
        <a:p>
          <a:endParaRPr lang="en-US"/>
        </a:p>
      </dgm:t>
    </dgm:pt>
    <dgm:pt modelId="{9233C2F9-538F-4E96-B82E-699BDADF0303}">
      <dgm:prSet phldrT="[Text]"/>
      <dgm:spPr/>
      <dgm:t>
        <a:bodyPr/>
        <a:lstStyle/>
        <a:p>
          <a:r>
            <a:rPr lang="en-US" dirty="0"/>
            <a:t>Modularity that allows the program to be adapted to any company.</a:t>
          </a:r>
        </a:p>
      </dgm:t>
    </dgm:pt>
    <dgm:pt modelId="{9B3DEF32-7402-4CA9-85E7-B6D8389A461A}" type="parTrans" cxnId="{FFC3CF31-3EF2-4671-A746-DB28668364B3}">
      <dgm:prSet/>
      <dgm:spPr/>
      <dgm:t>
        <a:bodyPr/>
        <a:lstStyle/>
        <a:p>
          <a:endParaRPr lang="en-US"/>
        </a:p>
      </dgm:t>
    </dgm:pt>
    <dgm:pt modelId="{1060079D-F7CB-4A8D-89D5-6EA2B9969B8C}" type="sibTrans" cxnId="{FFC3CF31-3EF2-4671-A746-DB28668364B3}">
      <dgm:prSet/>
      <dgm:spPr/>
      <dgm:t>
        <a:bodyPr/>
        <a:lstStyle/>
        <a:p>
          <a:endParaRPr lang="en-US"/>
        </a:p>
      </dgm:t>
    </dgm:pt>
    <dgm:pt modelId="{61A4641A-B828-4015-91F1-00BCC058F5B0}">
      <dgm:prSet phldrT="[Text]"/>
      <dgm:spPr/>
      <dgm:t>
        <a:bodyPr/>
        <a:lstStyle/>
        <a:p>
          <a:r>
            <a:rPr lang="en-US" dirty="0"/>
            <a:t>User friendly with an intuitive environment.</a:t>
          </a:r>
        </a:p>
      </dgm:t>
    </dgm:pt>
    <dgm:pt modelId="{A8D1BF3D-8B61-4B6D-8931-B858F57E1FF4}" type="parTrans" cxnId="{084EA3FC-6789-43D8-9A59-7B32464EC08A}">
      <dgm:prSet/>
      <dgm:spPr/>
      <dgm:t>
        <a:bodyPr/>
        <a:lstStyle/>
        <a:p>
          <a:endParaRPr lang="en-US"/>
        </a:p>
      </dgm:t>
    </dgm:pt>
    <dgm:pt modelId="{37361257-C784-42C2-B1E8-B1FA2AA757B0}" type="sibTrans" cxnId="{084EA3FC-6789-43D8-9A59-7B32464EC08A}">
      <dgm:prSet/>
      <dgm:spPr/>
      <dgm:t>
        <a:bodyPr/>
        <a:lstStyle/>
        <a:p>
          <a:endParaRPr lang="en-US"/>
        </a:p>
      </dgm:t>
    </dgm:pt>
    <dgm:pt modelId="{D8AB8AB8-E0A0-4920-ADE5-DBC91D83C0A7}" type="pres">
      <dgm:prSet presAssocID="{C19CE04D-1547-4B9F-A14F-C0F943765D1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8C523969-11C1-43EF-9E09-F25550FA2B07}" type="pres">
      <dgm:prSet presAssocID="{EB8E113D-137F-4B93-B091-99AFF69D8A52}" presName="composite" presStyleCnt="0"/>
      <dgm:spPr/>
    </dgm:pt>
    <dgm:pt modelId="{CD01D9D2-9FDF-4CF5-AF3B-1D45BFCAAADD}" type="pres">
      <dgm:prSet presAssocID="{EB8E113D-137F-4B93-B091-99AFF69D8A52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4A3BC48-6BBC-42DA-86BC-3569C1F3611E}" type="pres">
      <dgm:prSet presAssocID="{EB8E113D-137F-4B93-B091-99AFF69D8A52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80CEADEF-090E-4D4D-89CA-D46197386167}" type="pres">
      <dgm:prSet presAssocID="{EB8E113D-137F-4B93-B091-99AFF69D8A52}" presName="Accent" presStyleLbl="parChTrans1D1" presStyleIdx="0" presStyleCnt="1"/>
      <dgm:spPr/>
    </dgm:pt>
    <dgm:pt modelId="{97A2FB2E-F10B-47A5-A928-56F92D65AB70}" type="pres">
      <dgm:prSet presAssocID="{EB8E113D-137F-4B93-B091-99AFF69D8A52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9A1F7103-489D-4492-85E8-57A2AD76531B}" type="presOf" srcId="{61A4641A-B828-4015-91F1-00BCC058F5B0}" destId="{97A2FB2E-F10B-47A5-A928-56F92D65AB70}" srcOrd="0" destOrd="2" presId="urn:microsoft.com/office/officeart/2011/layout/TabList"/>
    <dgm:cxn modelId="{13CF0C14-B6D1-4BEC-9F81-F00A28FFAAAE}" type="presOf" srcId="{9233C2F9-538F-4E96-B82E-699BDADF0303}" destId="{97A2FB2E-F10B-47A5-A928-56F92D65AB70}" srcOrd="0" destOrd="1" presId="urn:microsoft.com/office/officeart/2011/layout/TabList"/>
    <dgm:cxn modelId="{FFC3CF31-3EF2-4671-A746-DB28668364B3}" srcId="{EB8E113D-137F-4B93-B091-99AFF69D8A52}" destId="{9233C2F9-538F-4E96-B82E-699BDADF0303}" srcOrd="2" destOrd="0" parTransId="{9B3DEF32-7402-4CA9-85E7-B6D8389A461A}" sibTransId="{1060079D-F7CB-4A8D-89D5-6EA2B9969B8C}"/>
    <dgm:cxn modelId="{9171D033-49E2-46A3-8B16-F7D2D65AC012}" srcId="{C19CE04D-1547-4B9F-A14F-C0F943765D1C}" destId="{EB8E113D-137F-4B93-B091-99AFF69D8A52}" srcOrd="0" destOrd="0" parTransId="{0A252A99-183E-4B0F-86BD-3F6295D0AD11}" sibTransId="{1179801B-82C5-4460-A034-42D1C64C4A3E}"/>
    <dgm:cxn modelId="{DCE56768-D441-4C0C-A4AA-330E749C7A79}" srcId="{EB8E113D-137F-4B93-B091-99AFF69D8A52}" destId="{7E299B47-352F-4283-A5BB-060D7E82658F}" srcOrd="0" destOrd="0" parTransId="{CD07C429-2608-4760-A027-9B56BF93FFE1}" sibTransId="{96E54B98-412F-4EEC-94D4-350D641F9B29}"/>
    <dgm:cxn modelId="{FBCCE86F-ECD2-410F-B724-4229EF5F795A}" type="presOf" srcId="{236AB371-ED3D-412B-91A2-D70D0D2EE9A1}" destId="{97A2FB2E-F10B-47A5-A928-56F92D65AB70}" srcOrd="0" destOrd="0" presId="urn:microsoft.com/office/officeart/2011/layout/TabList"/>
    <dgm:cxn modelId="{F32C1B7C-960D-4459-913A-4E2A02549816}" type="presOf" srcId="{7E299B47-352F-4283-A5BB-060D7E82658F}" destId="{CD01D9D2-9FDF-4CF5-AF3B-1D45BFCAAADD}" srcOrd="0" destOrd="0" presId="urn:microsoft.com/office/officeart/2011/layout/TabList"/>
    <dgm:cxn modelId="{71F464A7-AC68-4BC1-9344-3208CBE058BF}" type="presOf" srcId="{C19CE04D-1547-4B9F-A14F-C0F943765D1C}" destId="{D8AB8AB8-E0A0-4920-ADE5-DBC91D83C0A7}" srcOrd="0" destOrd="0" presId="urn:microsoft.com/office/officeart/2011/layout/TabList"/>
    <dgm:cxn modelId="{FB7060E8-F5F0-435B-A5BC-191C5881B114}" srcId="{EB8E113D-137F-4B93-B091-99AFF69D8A52}" destId="{236AB371-ED3D-412B-91A2-D70D0D2EE9A1}" srcOrd="1" destOrd="0" parTransId="{EEA9E5A7-24D0-48EA-B9A6-AF4EEEF46F6D}" sibTransId="{858D73B6-402B-479C-B3F2-26823D488B90}"/>
    <dgm:cxn modelId="{482F23EF-954D-4B39-968C-6D59CB727DA6}" type="presOf" srcId="{EB8E113D-137F-4B93-B091-99AFF69D8A52}" destId="{74A3BC48-6BBC-42DA-86BC-3569C1F3611E}" srcOrd="0" destOrd="0" presId="urn:microsoft.com/office/officeart/2011/layout/TabList"/>
    <dgm:cxn modelId="{084EA3FC-6789-43D8-9A59-7B32464EC08A}" srcId="{EB8E113D-137F-4B93-B091-99AFF69D8A52}" destId="{61A4641A-B828-4015-91F1-00BCC058F5B0}" srcOrd="3" destOrd="0" parTransId="{A8D1BF3D-8B61-4B6D-8931-B858F57E1FF4}" sibTransId="{37361257-C784-42C2-B1E8-B1FA2AA757B0}"/>
    <dgm:cxn modelId="{CF1C353D-5DAB-49A6-95B1-149DCC2B59D3}" type="presParOf" srcId="{D8AB8AB8-E0A0-4920-ADE5-DBC91D83C0A7}" destId="{8C523969-11C1-43EF-9E09-F25550FA2B07}" srcOrd="0" destOrd="0" presId="urn:microsoft.com/office/officeart/2011/layout/TabList"/>
    <dgm:cxn modelId="{AE48AE31-8D18-4B19-9712-12B2BBB8C1EC}" type="presParOf" srcId="{8C523969-11C1-43EF-9E09-F25550FA2B07}" destId="{CD01D9D2-9FDF-4CF5-AF3B-1D45BFCAAADD}" srcOrd="0" destOrd="0" presId="urn:microsoft.com/office/officeart/2011/layout/TabList"/>
    <dgm:cxn modelId="{CBBF3A43-E1FC-4AFD-AB72-C6BF047D7015}" type="presParOf" srcId="{8C523969-11C1-43EF-9E09-F25550FA2B07}" destId="{74A3BC48-6BBC-42DA-86BC-3569C1F3611E}" srcOrd="1" destOrd="0" presId="urn:microsoft.com/office/officeart/2011/layout/TabList"/>
    <dgm:cxn modelId="{FAAA89DD-C13C-4649-864C-6D24BE299BF8}" type="presParOf" srcId="{8C523969-11C1-43EF-9E09-F25550FA2B07}" destId="{80CEADEF-090E-4D4D-89CA-D46197386167}" srcOrd="2" destOrd="0" presId="urn:microsoft.com/office/officeart/2011/layout/TabList"/>
    <dgm:cxn modelId="{BE7B0414-97E0-43BC-8341-7CED0FE36805}" type="presParOf" srcId="{D8AB8AB8-E0A0-4920-ADE5-DBC91D83C0A7}" destId="{97A2FB2E-F10B-47A5-A928-56F92D65AB70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9CE04D-1547-4B9F-A14F-C0F943765D1C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F0AADF-37A7-4469-87C8-89F1D4A3A2DE}">
      <dgm:prSet phldrT="[Text]"/>
      <dgm:spPr/>
      <dgm:t>
        <a:bodyPr/>
        <a:lstStyle/>
        <a:p>
          <a:r>
            <a:rPr lang="en-US" dirty="0"/>
            <a:t>E-Shop</a:t>
          </a:r>
        </a:p>
      </dgm:t>
    </dgm:pt>
    <dgm:pt modelId="{F3844C1F-D821-4EB5-96E8-4E9708F395AC}" type="parTrans" cxnId="{9B2CF6A1-90EE-4342-80FC-4F1E1E002A24}">
      <dgm:prSet/>
      <dgm:spPr/>
      <dgm:t>
        <a:bodyPr/>
        <a:lstStyle/>
        <a:p>
          <a:endParaRPr lang="en-US"/>
        </a:p>
      </dgm:t>
    </dgm:pt>
    <dgm:pt modelId="{91A4CACC-AEFC-4E02-8C83-E5B8FE7EC12F}" type="sibTrans" cxnId="{9B2CF6A1-90EE-4342-80FC-4F1E1E002A24}">
      <dgm:prSet/>
      <dgm:spPr/>
      <dgm:t>
        <a:bodyPr/>
        <a:lstStyle/>
        <a:p>
          <a:endParaRPr lang="en-US"/>
        </a:p>
      </dgm:t>
    </dgm:pt>
    <dgm:pt modelId="{A8F00122-5F9E-41FF-9121-0AC4F72ECD3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750FD14-0CD6-4AD0-84D9-4E9F9BA4A126}" type="parTrans" cxnId="{92117B07-B98F-4BDB-9ECB-69F92C14D2FA}">
      <dgm:prSet/>
      <dgm:spPr/>
      <dgm:t>
        <a:bodyPr/>
        <a:lstStyle/>
        <a:p>
          <a:endParaRPr lang="en-US"/>
        </a:p>
      </dgm:t>
    </dgm:pt>
    <dgm:pt modelId="{5D134FC6-8FED-448F-BF06-D12CAA176C83}" type="sibTrans" cxnId="{92117B07-B98F-4BDB-9ECB-69F92C14D2FA}">
      <dgm:prSet/>
      <dgm:spPr/>
      <dgm:t>
        <a:bodyPr/>
        <a:lstStyle/>
        <a:p>
          <a:endParaRPr lang="en-US"/>
        </a:p>
      </dgm:t>
    </dgm:pt>
    <dgm:pt modelId="{E9DD235B-5B23-4D8F-A08C-114253C9CFD9}">
      <dgm:prSet phldrT="[Text]"/>
      <dgm:spPr/>
      <dgm:t>
        <a:bodyPr/>
        <a:lstStyle/>
        <a:p>
          <a:r>
            <a:rPr lang="en-US" dirty="0"/>
            <a:t>The simulation of a company for the sake of showcasing the capabilities of the Dashboard.</a:t>
          </a:r>
        </a:p>
      </dgm:t>
    </dgm:pt>
    <dgm:pt modelId="{759F5B55-6023-4300-9216-E53DFDF7D4CA}" type="parTrans" cxnId="{528772FB-9E20-4487-86C2-46AC57EA6DBC}">
      <dgm:prSet/>
      <dgm:spPr/>
      <dgm:t>
        <a:bodyPr/>
        <a:lstStyle/>
        <a:p>
          <a:endParaRPr lang="en-US"/>
        </a:p>
      </dgm:t>
    </dgm:pt>
    <dgm:pt modelId="{2371CE1B-2AC2-4851-8660-906F7841D048}" type="sibTrans" cxnId="{528772FB-9E20-4487-86C2-46AC57EA6DBC}">
      <dgm:prSet/>
      <dgm:spPr/>
      <dgm:t>
        <a:bodyPr/>
        <a:lstStyle/>
        <a:p>
          <a:endParaRPr lang="en-US"/>
        </a:p>
      </dgm:t>
    </dgm:pt>
    <dgm:pt modelId="{5D070BAD-85EA-4B1B-8F54-96E242AB68B2}">
      <dgm:prSet phldrT="[Text]"/>
      <dgm:spPr/>
      <dgm:t>
        <a:bodyPr/>
        <a:lstStyle/>
        <a:p>
          <a:r>
            <a:rPr lang="en-US" dirty="0"/>
            <a:t>Demonstrates the bidirectional flow of the data between the interconnected projects.</a:t>
          </a:r>
        </a:p>
      </dgm:t>
    </dgm:pt>
    <dgm:pt modelId="{3CFF6848-DA52-49D8-82A5-8293731188F9}" type="parTrans" cxnId="{44882661-5224-430E-ABF2-157CB199B363}">
      <dgm:prSet/>
      <dgm:spPr/>
      <dgm:t>
        <a:bodyPr/>
        <a:lstStyle/>
        <a:p>
          <a:endParaRPr lang="en-US"/>
        </a:p>
      </dgm:t>
    </dgm:pt>
    <dgm:pt modelId="{68C6B01E-3D7C-47A8-BB7C-60443676F11A}" type="sibTrans" cxnId="{44882661-5224-430E-ABF2-157CB199B363}">
      <dgm:prSet/>
      <dgm:spPr/>
      <dgm:t>
        <a:bodyPr/>
        <a:lstStyle/>
        <a:p>
          <a:endParaRPr lang="en-US"/>
        </a:p>
      </dgm:t>
    </dgm:pt>
    <dgm:pt modelId="{A201FCB6-A414-48F9-BBFF-6C01DC632FB3}">
      <dgm:prSet phldrT="[Text]"/>
      <dgm:spPr/>
      <dgm:t>
        <a:bodyPr/>
        <a:lstStyle/>
        <a:p>
          <a:r>
            <a:rPr lang="en-US" dirty="0"/>
            <a:t>A fully functional implementation of a modern E-Commerce solution.</a:t>
          </a:r>
        </a:p>
      </dgm:t>
    </dgm:pt>
    <dgm:pt modelId="{ECEE811F-FC43-4545-B9E1-B987C8E7A5F9}" type="parTrans" cxnId="{1A16933B-03FA-4F81-A8D7-D809037B34B0}">
      <dgm:prSet/>
      <dgm:spPr/>
      <dgm:t>
        <a:bodyPr/>
        <a:lstStyle/>
        <a:p>
          <a:endParaRPr lang="en-US"/>
        </a:p>
      </dgm:t>
    </dgm:pt>
    <dgm:pt modelId="{C00CE248-CC8F-4359-A1D1-C62295D80578}" type="sibTrans" cxnId="{1A16933B-03FA-4F81-A8D7-D809037B34B0}">
      <dgm:prSet/>
      <dgm:spPr/>
      <dgm:t>
        <a:bodyPr/>
        <a:lstStyle/>
        <a:p>
          <a:endParaRPr lang="en-US"/>
        </a:p>
      </dgm:t>
    </dgm:pt>
    <dgm:pt modelId="{D8AB8AB8-E0A0-4920-ADE5-DBC91D83C0A7}" type="pres">
      <dgm:prSet presAssocID="{C19CE04D-1547-4B9F-A14F-C0F943765D1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352632D-ADA2-41B1-8305-42BE517AC594}" type="pres">
      <dgm:prSet presAssocID="{2AF0AADF-37A7-4469-87C8-89F1D4A3A2DE}" presName="composite" presStyleCnt="0"/>
      <dgm:spPr/>
    </dgm:pt>
    <dgm:pt modelId="{B79D8631-2D63-4125-8ABD-8D1BC2115A40}" type="pres">
      <dgm:prSet presAssocID="{2AF0AADF-37A7-4469-87C8-89F1D4A3A2DE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A468EEB-EE96-4A12-ACAF-06AB1F876037}" type="pres">
      <dgm:prSet presAssocID="{2AF0AADF-37A7-4469-87C8-89F1D4A3A2DE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84D7F717-4C5E-4448-8D60-AD970D354292}" type="pres">
      <dgm:prSet presAssocID="{2AF0AADF-37A7-4469-87C8-89F1D4A3A2DE}" presName="Accent" presStyleLbl="parChTrans1D1" presStyleIdx="0" presStyleCnt="1"/>
      <dgm:spPr/>
    </dgm:pt>
    <dgm:pt modelId="{D69F7905-D2A1-4845-B6AB-9D05E640906D}" type="pres">
      <dgm:prSet presAssocID="{2AF0AADF-37A7-4469-87C8-89F1D4A3A2DE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9B82507-3575-40F9-AB84-2D9B56129F68}" type="presOf" srcId="{A8F00122-5F9E-41FF-9121-0AC4F72ECD31}" destId="{B79D8631-2D63-4125-8ABD-8D1BC2115A40}" srcOrd="0" destOrd="0" presId="urn:microsoft.com/office/officeart/2011/layout/TabList"/>
    <dgm:cxn modelId="{92117B07-B98F-4BDB-9ECB-69F92C14D2FA}" srcId="{2AF0AADF-37A7-4469-87C8-89F1D4A3A2DE}" destId="{A8F00122-5F9E-41FF-9121-0AC4F72ECD31}" srcOrd="0" destOrd="0" parTransId="{6750FD14-0CD6-4AD0-84D9-4E9F9BA4A126}" sibTransId="{5D134FC6-8FED-448F-BF06-D12CAA176C83}"/>
    <dgm:cxn modelId="{3A521416-C626-46CF-8C5D-F38060F30976}" type="presOf" srcId="{5D070BAD-85EA-4B1B-8F54-96E242AB68B2}" destId="{D69F7905-D2A1-4845-B6AB-9D05E640906D}" srcOrd="0" destOrd="1" presId="urn:microsoft.com/office/officeart/2011/layout/TabList"/>
    <dgm:cxn modelId="{1A16933B-03FA-4F81-A8D7-D809037B34B0}" srcId="{2AF0AADF-37A7-4469-87C8-89F1D4A3A2DE}" destId="{A201FCB6-A414-48F9-BBFF-6C01DC632FB3}" srcOrd="3" destOrd="0" parTransId="{ECEE811F-FC43-4545-B9E1-B987C8E7A5F9}" sibTransId="{C00CE248-CC8F-4359-A1D1-C62295D80578}"/>
    <dgm:cxn modelId="{44882661-5224-430E-ABF2-157CB199B363}" srcId="{2AF0AADF-37A7-4469-87C8-89F1D4A3A2DE}" destId="{5D070BAD-85EA-4B1B-8F54-96E242AB68B2}" srcOrd="2" destOrd="0" parTransId="{3CFF6848-DA52-49D8-82A5-8293731188F9}" sibTransId="{68C6B01E-3D7C-47A8-BB7C-60443676F11A}"/>
    <dgm:cxn modelId="{CF849A42-E108-4BBB-BB83-8DAC936A6368}" type="presOf" srcId="{2AF0AADF-37A7-4469-87C8-89F1D4A3A2DE}" destId="{8A468EEB-EE96-4A12-ACAF-06AB1F876037}" srcOrd="0" destOrd="0" presId="urn:microsoft.com/office/officeart/2011/layout/TabList"/>
    <dgm:cxn modelId="{9B2CF6A1-90EE-4342-80FC-4F1E1E002A24}" srcId="{C19CE04D-1547-4B9F-A14F-C0F943765D1C}" destId="{2AF0AADF-37A7-4469-87C8-89F1D4A3A2DE}" srcOrd="0" destOrd="0" parTransId="{F3844C1F-D821-4EB5-96E8-4E9708F395AC}" sibTransId="{91A4CACC-AEFC-4E02-8C83-E5B8FE7EC12F}"/>
    <dgm:cxn modelId="{71F464A7-AC68-4BC1-9344-3208CBE058BF}" type="presOf" srcId="{C19CE04D-1547-4B9F-A14F-C0F943765D1C}" destId="{D8AB8AB8-E0A0-4920-ADE5-DBC91D83C0A7}" srcOrd="0" destOrd="0" presId="urn:microsoft.com/office/officeart/2011/layout/TabList"/>
    <dgm:cxn modelId="{831F85EC-E8FC-450D-8020-0E2BA8133391}" type="presOf" srcId="{E9DD235B-5B23-4D8F-A08C-114253C9CFD9}" destId="{D69F7905-D2A1-4845-B6AB-9D05E640906D}" srcOrd="0" destOrd="0" presId="urn:microsoft.com/office/officeart/2011/layout/TabList"/>
    <dgm:cxn modelId="{E9DB59EF-3495-421B-A50C-FEEB0BFF3969}" type="presOf" srcId="{A201FCB6-A414-48F9-BBFF-6C01DC632FB3}" destId="{D69F7905-D2A1-4845-B6AB-9D05E640906D}" srcOrd="0" destOrd="2" presId="urn:microsoft.com/office/officeart/2011/layout/TabList"/>
    <dgm:cxn modelId="{528772FB-9E20-4487-86C2-46AC57EA6DBC}" srcId="{2AF0AADF-37A7-4469-87C8-89F1D4A3A2DE}" destId="{E9DD235B-5B23-4D8F-A08C-114253C9CFD9}" srcOrd="1" destOrd="0" parTransId="{759F5B55-6023-4300-9216-E53DFDF7D4CA}" sibTransId="{2371CE1B-2AC2-4851-8660-906F7841D048}"/>
    <dgm:cxn modelId="{E5049CC7-862E-46DC-B5AF-DB2D146FA2A9}" type="presParOf" srcId="{D8AB8AB8-E0A0-4920-ADE5-DBC91D83C0A7}" destId="{A352632D-ADA2-41B1-8305-42BE517AC594}" srcOrd="0" destOrd="0" presId="urn:microsoft.com/office/officeart/2011/layout/TabList"/>
    <dgm:cxn modelId="{4E5CA52A-1499-422A-8CB2-A44675DCFB80}" type="presParOf" srcId="{A352632D-ADA2-41B1-8305-42BE517AC594}" destId="{B79D8631-2D63-4125-8ABD-8D1BC2115A40}" srcOrd="0" destOrd="0" presId="urn:microsoft.com/office/officeart/2011/layout/TabList"/>
    <dgm:cxn modelId="{DA4703DB-CCF7-4E37-ACAB-7492327915E3}" type="presParOf" srcId="{A352632D-ADA2-41B1-8305-42BE517AC594}" destId="{8A468EEB-EE96-4A12-ACAF-06AB1F876037}" srcOrd="1" destOrd="0" presId="urn:microsoft.com/office/officeart/2011/layout/TabList"/>
    <dgm:cxn modelId="{E003484F-0C77-4ADD-8272-3DBF2298E2EC}" type="presParOf" srcId="{A352632D-ADA2-41B1-8305-42BE517AC594}" destId="{84D7F717-4C5E-4448-8D60-AD970D354292}" srcOrd="2" destOrd="0" presId="urn:microsoft.com/office/officeart/2011/layout/TabList"/>
    <dgm:cxn modelId="{DB29098B-8513-4552-8B91-484AD09A5F00}" type="presParOf" srcId="{D8AB8AB8-E0A0-4920-ADE5-DBC91D83C0A7}" destId="{D69F7905-D2A1-4845-B6AB-9D05E640906D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C10EEE-A614-4475-AFF9-472039DA97C5}" type="doc">
      <dgm:prSet loTypeId="urn:microsoft.com/office/officeart/2005/8/layout/h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923773-C835-43AE-8FAC-E7412487291C}">
      <dgm:prSet phldrT="[Text]"/>
      <dgm:spPr/>
      <dgm:t>
        <a:bodyPr/>
        <a:lstStyle/>
        <a:p>
          <a:r>
            <a:rPr lang="en-US" dirty="0"/>
            <a:t>Back End</a:t>
          </a:r>
        </a:p>
      </dgm:t>
    </dgm:pt>
    <dgm:pt modelId="{6792794E-E6A5-443D-9E01-203E59FE2CA1}" type="parTrans" cxnId="{6B29F0F0-B16C-43CD-93D2-647B65235DB2}">
      <dgm:prSet/>
      <dgm:spPr/>
      <dgm:t>
        <a:bodyPr/>
        <a:lstStyle/>
        <a:p>
          <a:endParaRPr lang="en-US"/>
        </a:p>
      </dgm:t>
    </dgm:pt>
    <dgm:pt modelId="{1D34B697-F931-473B-BBBD-2DD898FFB8E4}" type="sibTrans" cxnId="{6B29F0F0-B16C-43CD-93D2-647B65235DB2}">
      <dgm:prSet/>
      <dgm:spPr/>
      <dgm:t>
        <a:bodyPr/>
        <a:lstStyle/>
        <a:p>
          <a:endParaRPr lang="en-US"/>
        </a:p>
      </dgm:t>
    </dgm:pt>
    <dgm:pt modelId="{A22E094B-DDBD-432F-909F-6961667385A0}">
      <dgm:prSet phldrT="[Text]" custT="1"/>
      <dgm:spPr/>
      <dgm:t>
        <a:bodyPr/>
        <a:lstStyle/>
        <a:p>
          <a:r>
            <a:rPr lang="en-US" sz="2400" dirty="0" err="1"/>
            <a:t>.Net</a:t>
          </a:r>
          <a:r>
            <a:rPr lang="en-US" sz="2400" dirty="0"/>
            <a:t> 5</a:t>
          </a:r>
        </a:p>
      </dgm:t>
    </dgm:pt>
    <dgm:pt modelId="{C37ED2BD-321C-45DE-8841-0BDB8C22CD98}" type="parTrans" cxnId="{CCB39402-8349-4EDD-A0A5-2D1E79D19776}">
      <dgm:prSet/>
      <dgm:spPr/>
      <dgm:t>
        <a:bodyPr/>
        <a:lstStyle/>
        <a:p>
          <a:endParaRPr lang="en-US"/>
        </a:p>
      </dgm:t>
    </dgm:pt>
    <dgm:pt modelId="{FF513187-BBF0-40CA-B4CA-5D46BCA67AD4}" type="sibTrans" cxnId="{CCB39402-8349-4EDD-A0A5-2D1E79D19776}">
      <dgm:prSet/>
      <dgm:spPr/>
      <dgm:t>
        <a:bodyPr/>
        <a:lstStyle/>
        <a:p>
          <a:endParaRPr lang="en-US"/>
        </a:p>
      </dgm:t>
    </dgm:pt>
    <dgm:pt modelId="{0467A96B-8A2D-46BF-A521-081BFA116C0F}">
      <dgm:prSet phldrT="[Text]"/>
      <dgm:spPr/>
      <dgm:t>
        <a:bodyPr/>
        <a:lstStyle/>
        <a:p>
          <a:r>
            <a:rPr lang="en-US" dirty="0"/>
            <a:t>Databases</a:t>
          </a:r>
        </a:p>
      </dgm:t>
    </dgm:pt>
    <dgm:pt modelId="{FDA01C2F-F116-461C-8241-A01F5F6FED33}" type="parTrans" cxnId="{DF581CCA-968A-4CE9-A53C-CC1EBD9E3726}">
      <dgm:prSet/>
      <dgm:spPr/>
      <dgm:t>
        <a:bodyPr/>
        <a:lstStyle/>
        <a:p>
          <a:endParaRPr lang="en-US"/>
        </a:p>
      </dgm:t>
    </dgm:pt>
    <dgm:pt modelId="{604D1436-51A7-4138-9FBF-532883036794}" type="sibTrans" cxnId="{DF581CCA-968A-4CE9-A53C-CC1EBD9E3726}">
      <dgm:prSet/>
      <dgm:spPr/>
      <dgm:t>
        <a:bodyPr/>
        <a:lstStyle/>
        <a:p>
          <a:endParaRPr lang="en-US"/>
        </a:p>
      </dgm:t>
    </dgm:pt>
    <dgm:pt modelId="{BF54067A-FF2D-4B14-A0CB-FD55B4A72470}">
      <dgm:prSet phldrT="[Text]"/>
      <dgm:spPr/>
      <dgm:t>
        <a:bodyPr/>
        <a:lstStyle/>
        <a:p>
          <a:r>
            <a:rPr lang="en-US" dirty="0"/>
            <a:t>SQL Server*</a:t>
          </a:r>
        </a:p>
      </dgm:t>
    </dgm:pt>
    <dgm:pt modelId="{3B35246D-7CA9-477A-AAE7-74D70FC9E842}" type="parTrans" cxnId="{91A29ADE-5E72-451A-8A5C-5331E3E7A6B4}">
      <dgm:prSet/>
      <dgm:spPr/>
      <dgm:t>
        <a:bodyPr/>
        <a:lstStyle/>
        <a:p>
          <a:endParaRPr lang="en-US"/>
        </a:p>
      </dgm:t>
    </dgm:pt>
    <dgm:pt modelId="{4285D825-12F9-45F1-9510-587B815FFE3F}" type="sibTrans" cxnId="{91A29ADE-5E72-451A-8A5C-5331E3E7A6B4}">
      <dgm:prSet/>
      <dgm:spPr/>
      <dgm:t>
        <a:bodyPr/>
        <a:lstStyle/>
        <a:p>
          <a:endParaRPr lang="en-US"/>
        </a:p>
      </dgm:t>
    </dgm:pt>
    <dgm:pt modelId="{258DA538-5EC1-4931-B786-B8681C7F486B}">
      <dgm:prSet phldrT="[Text]"/>
      <dgm:spPr/>
      <dgm:t>
        <a:bodyPr/>
        <a:lstStyle/>
        <a:p>
          <a:r>
            <a:rPr lang="en-US" dirty="0"/>
            <a:t>Front End</a:t>
          </a:r>
        </a:p>
      </dgm:t>
    </dgm:pt>
    <dgm:pt modelId="{40C835F8-EF05-4684-B0C8-23787FD62B58}" type="parTrans" cxnId="{D9872E76-67C7-49C0-9872-16C5E418DBA5}">
      <dgm:prSet/>
      <dgm:spPr/>
      <dgm:t>
        <a:bodyPr/>
        <a:lstStyle/>
        <a:p>
          <a:endParaRPr lang="en-US"/>
        </a:p>
      </dgm:t>
    </dgm:pt>
    <dgm:pt modelId="{A998C39B-244A-448B-B9FC-34FFC5D9CDEA}" type="sibTrans" cxnId="{D9872E76-67C7-49C0-9872-16C5E418DBA5}">
      <dgm:prSet/>
      <dgm:spPr/>
      <dgm:t>
        <a:bodyPr/>
        <a:lstStyle/>
        <a:p>
          <a:endParaRPr lang="en-US"/>
        </a:p>
      </dgm:t>
    </dgm:pt>
    <dgm:pt modelId="{49690FC7-F61F-42F6-8084-D3D9EAE3680D}">
      <dgm:prSet phldrT="[Text]"/>
      <dgm:spPr/>
      <dgm:t>
        <a:bodyPr/>
        <a:lstStyle/>
        <a:p>
          <a:r>
            <a:rPr lang="en-US" dirty="0"/>
            <a:t>JavaScript*</a:t>
          </a:r>
        </a:p>
      </dgm:t>
    </dgm:pt>
    <dgm:pt modelId="{C7A84A00-4B18-4C9A-895A-165461C56462}" type="parTrans" cxnId="{0D5A44E9-48BD-48A4-9393-8F63A11EC15D}">
      <dgm:prSet/>
      <dgm:spPr/>
      <dgm:t>
        <a:bodyPr/>
        <a:lstStyle/>
        <a:p>
          <a:endParaRPr lang="en-US"/>
        </a:p>
      </dgm:t>
    </dgm:pt>
    <dgm:pt modelId="{ED501492-24E6-4D83-A250-1297B111B8BE}" type="sibTrans" cxnId="{0D5A44E9-48BD-48A4-9393-8F63A11EC15D}">
      <dgm:prSet/>
      <dgm:spPr/>
      <dgm:t>
        <a:bodyPr/>
        <a:lstStyle/>
        <a:p>
          <a:endParaRPr lang="en-US"/>
        </a:p>
      </dgm:t>
    </dgm:pt>
    <dgm:pt modelId="{2235253D-3FF8-4432-9DFD-8F1B1EF6E6A6}">
      <dgm:prSet phldrT="[Text]" custT="1"/>
      <dgm:spPr/>
      <dgm:t>
        <a:bodyPr/>
        <a:lstStyle/>
        <a:p>
          <a:r>
            <a:rPr lang="en-US" sz="2400" dirty="0" err="1"/>
            <a:t>AutoMapper</a:t>
          </a:r>
          <a:endParaRPr lang="en-US" sz="2400" dirty="0"/>
        </a:p>
      </dgm:t>
    </dgm:pt>
    <dgm:pt modelId="{D8F96D6B-F3D1-447F-A088-99B62D44DBEC}" type="parTrans" cxnId="{AAF74B72-0539-4B44-84BE-F85B2B090A3D}">
      <dgm:prSet/>
      <dgm:spPr/>
      <dgm:t>
        <a:bodyPr/>
        <a:lstStyle/>
        <a:p>
          <a:endParaRPr lang="en-US"/>
        </a:p>
      </dgm:t>
    </dgm:pt>
    <dgm:pt modelId="{C7F577A4-410E-4B4A-9792-56E8B08AE138}" type="sibTrans" cxnId="{AAF74B72-0539-4B44-84BE-F85B2B090A3D}">
      <dgm:prSet/>
      <dgm:spPr/>
      <dgm:t>
        <a:bodyPr/>
        <a:lstStyle/>
        <a:p>
          <a:endParaRPr lang="en-US"/>
        </a:p>
      </dgm:t>
    </dgm:pt>
    <dgm:pt modelId="{08DB3A81-C6FC-4B42-9B22-0C189A48FC96}">
      <dgm:prSet phldrT="[Text]" custT="1"/>
      <dgm:spPr/>
      <dgm:t>
        <a:bodyPr/>
        <a:lstStyle/>
        <a:p>
          <a:r>
            <a:rPr lang="en-US" sz="2400" dirty="0" err="1"/>
            <a:t>Autofac</a:t>
          </a:r>
          <a:endParaRPr lang="en-US" sz="2400" dirty="0"/>
        </a:p>
      </dgm:t>
    </dgm:pt>
    <dgm:pt modelId="{55CD9C89-D523-4138-A49C-857CD8FFB5B0}" type="parTrans" cxnId="{BCB52744-A71C-45DD-A098-C6015FED6517}">
      <dgm:prSet/>
      <dgm:spPr/>
      <dgm:t>
        <a:bodyPr/>
        <a:lstStyle/>
        <a:p>
          <a:endParaRPr lang="en-US"/>
        </a:p>
      </dgm:t>
    </dgm:pt>
    <dgm:pt modelId="{7DCE2E01-EE03-4238-A9D1-3D0A7E41BB9F}" type="sibTrans" cxnId="{BCB52744-A71C-45DD-A098-C6015FED6517}">
      <dgm:prSet/>
      <dgm:spPr/>
      <dgm:t>
        <a:bodyPr/>
        <a:lstStyle/>
        <a:p>
          <a:endParaRPr lang="en-US"/>
        </a:p>
      </dgm:t>
    </dgm:pt>
    <dgm:pt modelId="{C83ED244-F833-4F2C-B28D-D08A39930B55}">
      <dgm:prSet phldrT="[Text]" custT="1"/>
      <dgm:spPr/>
      <dgm:t>
        <a:bodyPr/>
        <a:lstStyle/>
        <a:p>
          <a:r>
            <a:rPr lang="en-US" sz="2400" dirty="0"/>
            <a:t>EF Core</a:t>
          </a:r>
        </a:p>
      </dgm:t>
    </dgm:pt>
    <dgm:pt modelId="{854DF13E-84B3-4CD1-B265-2D5F22DBC4D4}" type="sibTrans" cxnId="{59F0B9C7-3742-486D-B419-FD002AFD5FB2}">
      <dgm:prSet/>
      <dgm:spPr/>
      <dgm:t>
        <a:bodyPr/>
        <a:lstStyle/>
        <a:p>
          <a:endParaRPr lang="en-US"/>
        </a:p>
      </dgm:t>
    </dgm:pt>
    <dgm:pt modelId="{07FA7B8C-24D1-42D1-AEF3-BB3A838850FA}" type="parTrans" cxnId="{59F0B9C7-3742-486D-B419-FD002AFD5FB2}">
      <dgm:prSet/>
      <dgm:spPr/>
      <dgm:t>
        <a:bodyPr/>
        <a:lstStyle/>
        <a:p>
          <a:endParaRPr lang="en-US"/>
        </a:p>
      </dgm:t>
    </dgm:pt>
    <dgm:pt modelId="{57AE7FDB-D2B0-4BAA-842A-2AFCC81A9118}">
      <dgm:prSet phldrT="[Text]" custT="1"/>
      <dgm:spPr/>
      <dgm:t>
        <a:bodyPr/>
        <a:lstStyle/>
        <a:p>
          <a:r>
            <a:rPr lang="en-US" sz="2400" dirty="0"/>
            <a:t>Swagger*</a:t>
          </a:r>
        </a:p>
      </dgm:t>
    </dgm:pt>
    <dgm:pt modelId="{96DF6369-6923-4366-8210-75BFF643026B}" type="parTrans" cxnId="{549C9174-3607-4BED-9A27-F1893D5DBFD0}">
      <dgm:prSet/>
      <dgm:spPr/>
      <dgm:t>
        <a:bodyPr/>
        <a:lstStyle/>
        <a:p>
          <a:endParaRPr lang="en-US"/>
        </a:p>
      </dgm:t>
    </dgm:pt>
    <dgm:pt modelId="{73175E10-695A-4C53-8066-125DE0E18398}" type="sibTrans" cxnId="{549C9174-3607-4BED-9A27-F1893D5DBFD0}">
      <dgm:prSet/>
      <dgm:spPr/>
      <dgm:t>
        <a:bodyPr/>
        <a:lstStyle/>
        <a:p>
          <a:endParaRPr lang="en-US"/>
        </a:p>
      </dgm:t>
    </dgm:pt>
    <dgm:pt modelId="{F333C498-EBDC-4518-9220-851620B59138}">
      <dgm:prSet phldrT="[Text]"/>
      <dgm:spPr/>
      <dgm:t>
        <a:bodyPr/>
        <a:lstStyle/>
        <a:p>
          <a:r>
            <a:rPr lang="en-US" dirty="0"/>
            <a:t>jQuery*</a:t>
          </a:r>
        </a:p>
      </dgm:t>
    </dgm:pt>
    <dgm:pt modelId="{CA239D09-0F48-4623-8ECF-15923A7B15DB}" type="parTrans" cxnId="{DD5C7609-59B5-4B71-A24A-9AF66BD2843D}">
      <dgm:prSet/>
      <dgm:spPr/>
      <dgm:t>
        <a:bodyPr/>
        <a:lstStyle/>
        <a:p>
          <a:endParaRPr lang="en-US"/>
        </a:p>
      </dgm:t>
    </dgm:pt>
    <dgm:pt modelId="{0E587587-0B01-4D9F-BBF2-D560D3188865}" type="sibTrans" cxnId="{DD5C7609-59B5-4B71-A24A-9AF66BD2843D}">
      <dgm:prSet/>
      <dgm:spPr/>
      <dgm:t>
        <a:bodyPr/>
        <a:lstStyle/>
        <a:p>
          <a:endParaRPr lang="en-US"/>
        </a:p>
      </dgm:t>
    </dgm:pt>
    <dgm:pt modelId="{BB082DFE-8EC3-488E-BE36-70F9E4ED80DE}">
      <dgm:prSet phldrT="[Text]"/>
      <dgm:spPr/>
      <dgm:t>
        <a:bodyPr/>
        <a:lstStyle/>
        <a:p>
          <a:r>
            <a:rPr lang="en-US" dirty="0"/>
            <a:t>HTML*</a:t>
          </a:r>
        </a:p>
      </dgm:t>
    </dgm:pt>
    <dgm:pt modelId="{A7189CE6-01DB-4FFA-9082-573AFC9DB244}" type="parTrans" cxnId="{2E3A4572-CAD2-478B-8389-47490B5168CF}">
      <dgm:prSet/>
      <dgm:spPr/>
      <dgm:t>
        <a:bodyPr/>
        <a:lstStyle/>
        <a:p>
          <a:endParaRPr lang="en-US"/>
        </a:p>
      </dgm:t>
    </dgm:pt>
    <dgm:pt modelId="{3A562057-7710-4F66-88EA-3FF959567550}" type="sibTrans" cxnId="{2E3A4572-CAD2-478B-8389-47490B5168CF}">
      <dgm:prSet/>
      <dgm:spPr/>
      <dgm:t>
        <a:bodyPr/>
        <a:lstStyle/>
        <a:p>
          <a:endParaRPr lang="en-US"/>
        </a:p>
      </dgm:t>
    </dgm:pt>
    <dgm:pt modelId="{86163F18-DE40-4BF0-B92E-AFEEB259E884}">
      <dgm:prSet phldrT="[Text]"/>
      <dgm:spPr/>
      <dgm:t>
        <a:bodyPr/>
        <a:lstStyle/>
        <a:p>
          <a:r>
            <a:rPr lang="en-US" dirty="0"/>
            <a:t>CSS*</a:t>
          </a:r>
        </a:p>
      </dgm:t>
    </dgm:pt>
    <dgm:pt modelId="{FE37C9BD-8D1C-4EEB-AAC8-37322C8FD18D}" type="parTrans" cxnId="{7CE93B26-FEC2-4A1E-A192-211AA410E423}">
      <dgm:prSet/>
      <dgm:spPr/>
      <dgm:t>
        <a:bodyPr/>
        <a:lstStyle/>
        <a:p>
          <a:endParaRPr lang="en-US"/>
        </a:p>
      </dgm:t>
    </dgm:pt>
    <dgm:pt modelId="{38C41104-296D-468D-9531-AA2DC40CC716}" type="sibTrans" cxnId="{7CE93B26-FEC2-4A1E-A192-211AA410E423}">
      <dgm:prSet/>
      <dgm:spPr/>
      <dgm:t>
        <a:bodyPr/>
        <a:lstStyle/>
        <a:p>
          <a:endParaRPr lang="en-US"/>
        </a:p>
      </dgm:t>
    </dgm:pt>
    <dgm:pt modelId="{E6BE3098-D017-492C-BDF6-658862D0DD4D}">
      <dgm:prSet phldrT="[Text]"/>
      <dgm:spPr/>
      <dgm:t>
        <a:bodyPr/>
        <a:lstStyle/>
        <a:p>
          <a:r>
            <a:rPr lang="en-US" dirty="0" err="1"/>
            <a:t>DataTables</a:t>
          </a:r>
          <a:endParaRPr lang="en-US" dirty="0"/>
        </a:p>
      </dgm:t>
    </dgm:pt>
    <dgm:pt modelId="{00BEF29E-9AE2-4B98-9295-0CD5DE5EAE6F}" type="parTrans" cxnId="{71E3DF3F-E68F-458B-9170-D4E32DABE885}">
      <dgm:prSet/>
      <dgm:spPr/>
      <dgm:t>
        <a:bodyPr/>
        <a:lstStyle/>
        <a:p>
          <a:endParaRPr lang="en-US"/>
        </a:p>
      </dgm:t>
    </dgm:pt>
    <dgm:pt modelId="{19A8E112-1D28-4D9D-82C5-4DCE83507EF4}" type="sibTrans" cxnId="{71E3DF3F-E68F-458B-9170-D4E32DABE885}">
      <dgm:prSet/>
      <dgm:spPr/>
      <dgm:t>
        <a:bodyPr/>
        <a:lstStyle/>
        <a:p>
          <a:endParaRPr lang="en-US"/>
        </a:p>
      </dgm:t>
    </dgm:pt>
    <dgm:pt modelId="{04499803-F0B9-4A94-B893-CA0404B968A7}">
      <dgm:prSet phldrT="[Text]"/>
      <dgm:spPr/>
      <dgm:t>
        <a:bodyPr/>
        <a:lstStyle/>
        <a:p>
          <a:r>
            <a:rPr lang="en-US" dirty="0"/>
            <a:t>Bootstrap*</a:t>
          </a:r>
        </a:p>
      </dgm:t>
    </dgm:pt>
    <dgm:pt modelId="{C01DCF23-1FF4-4E5C-A7EC-23EC09759DD1}" type="parTrans" cxnId="{DFEFC9AD-EE0E-496D-B11D-74B51519B193}">
      <dgm:prSet/>
      <dgm:spPr/>
      <dgm:t>
        <a:bodyPr/>
        <a:lstStyle/>
        <a:p>
          <a:endParaRPr lang="en-US"/>
        </a:p>
      </dgm:t>
    </dgm:pt>
    <dgm:pt modelId="{5C94C4B9-F46F-4E16-AE66-696117926D33}" type="sibTrans" cxnId="{DFEFC9AD-EE0E-496D-B11D-74B51519B193}">
      <dgm:prSet/>
      <dgm:spPr/>
      <dgm:t>
        <a:bodyPr/>
        <a:lstStyle/>
        <a:p>
          <a:endParaRPr lang="en-US"/>
        </a:p>
      </dgm:t>
    </dgm:pt>
    <dgm:pt modelId="{8C0BAFB9-4037-485D-A764-CB502351E382}">
      <dgm:prSet phldrT="[Text]" custT="1"/>
      <dgm:spPr/>
      <dgm:t>
        <a:bodyPr/>
        <a:lstStyle/>
        <a:p>
          <a:endParaRPr lang="en-US" sz="2400" dirty="0"/>
        </a:p>
      </dgm:t>
    </dgm:pt>
    <dgm:pt modelId="{6B3FC316-9E0C-4D07-840A-50DB2738B841}" type="parTrans" cxnId="{A6532B1C-FC0A-4B5E-BCBC-F9BD878B55E7}">
      <dgm:prSet/>
      <dgm:spPr/>
      <dgm:t>
        <a:bodyPr/>
        <a:lstStyle/>
        <a:p>
          <a:endParaRPr lang="en-US"/>
        </a:p>
      </dgm:t>
    </dgm:pt>
    <dgm:pt modelId="{BE3BC85B-0546-497C-AAD7-AFBB5DB7F4AC}" type="sibTrans" cxnId="{A6532B1C-FC0A-4B5E-BCBC-F9BD878B55E7}">
      <dgm:prSet/>
      <dgm:spPr/>
      <dgm:t>
        <a:bodyPr/>
        <a:lstStyle/>
        <a:p>
          <a:endParaRPr lang="en-US"/>
        </a:p>
      </dgm:t>
    </dgm:pt>
    <dgm:pt modelId="{3C729CEA-F2B2-482F-B94A-B28B412E9BCB}">
      <dgm:prSet phldrT="[Text]" custT="1"/>
      <dgm:spPr/>
      <dgm:t>
        <a:bodyPr/>
        <a:lstStyle/>
        <a:p>
          <a:r>
            <a:rPr lang="en-US" sz="2400" dirty="0"/>
            <a:t>ASP.NET Identity</a:t>
          </a:r>
        </a:p>
      </dgm:t>
    </dgm:pt>
    <dgm:pt modelId="{3AC75757-C11E-4450-B28B-0D18FC0D35AA}" type="parTrans" cxnId="{19A806FD-F885-4D9B-ABE7-C22E203F8B16}">
      <dgm:prSet/>
      <dgm:spPr/>
      <dgm:t>
        <a:bodyPr/>
        <a:lstStyle/>
        <a:p>
          <a:endParaRPr lang="en-US"/>
        </a:p>
      </dgm:t>
    </dgm:pt>
    <dgm:pt modelId="{15BC0E31-25D9-4093-8549-C4001B1B4D27}" type="sibTrans" cxnId="{19A806FD-F885-4D9B-ABE7-C22E203F8B16}">
      <dgm:prSet/>
      <dgm:spPr/>
      <dgm:t>
        <a:bodyPr/>
        <a:lstStyle/>
        <a:p>
          <a:endParaRPr lang="en-US"/>
        </a:p>
      </dgm:t>
    </dgm:pt>
    <dgm:pt modelId="{CBF4B24E-1403-4AAD-BC4F-4A00278E09F3}" type="pres">
      <dgm:prSet presAssocID="{0CC10EEE-A614-4475-AFF9-472039DA97C5}" presName="linearFlow" presStyleCnt="0">
        <dgm:presLayoutVars>
          <dgm:dir/>
          <dgm:animLvl val="lvl"/>
          <dgm:resizeHandles/>
        </dgm:presLayoutVars>
      </dgm:prSet>
      <dgm:spPr/>
    </dgm:pt>
    <dgm:pt modelId="{0D538197-12DF-48DD-902F-3C25BE8ECEC6}" type="pres">
      <dgm:prSet presAssocID="{F0923773-C835-43AE-8FAC-E7412487291C}" presName="compositeNode" presStyleCnt="0">
        <dgm:presLayoutVars>
          <dgm:bulletEnabled val="1"/>
        </dgm:presLayoutVars>
      </dgm:prSet>
      <dgm:spPr/>
    </dgm:pt>
    <dgm:pt modelId="{12767167-9805-49E8-8493-69B01592F2BC}" type="pres">
      <dgm:prSet presAssocID="{F0923773-C835-43AE-8FAC-E7412487291C}" presName="imag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20CE019-CEBC-4984-8D23-DC02560C3956}" type="pres">
      <dgm:prSet presAssocID="{F0923773-C835-43AE-8FAC-E7412487291C}" presName="childNode" presStyleLbl="node1" presStyleIdx="0" presStyleCnt="3">
        <dgm:presLayoutVars>
          <dgm:bulletEnabled val="1"/>
        </dgm:presLayoutVars>
      </dgm:prSet>
      <dgm:spPr/>
    </dgm:pt>
    <dgm:pt modelId="{84187BD1-FD73-4529-B912-B25F68F3A3AB}" type="pres">
      <dgm:prSet presAssocID="{F0923773-C835-43AE-8FAC-E7412487291C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2DC40F4E-C474-447C-BC6C-B912A0CB1DBE}" type="pres">
      <dgm:prSet presAssocID="{1D34B697-F931-473B-BBBD-2DD898FFB8E4}" presName="sibTrans" presStyleCnt="0"/>
      <dgm:spPr/>
    </dgm:pt>
    <dgm:pt modelId="{B9C0D278-B988-4A49-AEE5-D7E98B568FFA}" type="pres">
      <dgm:prSet presAssocID="{0467A96B-8A2D-46BF-A521-081BFA116C0F}" presName="compositeNode" presStyleCnt="0">
        <dgm:presLayoutVars>
          <dgm:bulletEnabled val="1"/>
        </dgm:presLayoutVars>
      </dgm:prSet>
      <dgm:spPr/>
    </dgm:pt>
    <dgm:pt modelId="{CFCBAC45-BD32-44A1-9217-7F84CD3069AC}" type="pres">
      <dgm:prSet presAssocID="{0467A96B-8A2D-46BF-A521-081BFA116C0F}" presName="image" presStyleLbl="fgImgPlace1" presStyleIdx="1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2"/>
          <a:srcRect/>
          <a:stretch>
            <a:fillRect t="-2000" b="-2000"/>
          </a:stretch>
        </a:blipFill>
        <a:ln>
          <a:noFill/>
        </a:ln>
      </dgm:spPr>
    </dgm:pt>
    <dgm:pt modelId="{7F1F135D-18B3-4117-A247-3607EE7D75FF}" type="pres">
      <dgm:prSet presAssocID="{0467A96B-8A2D-46BF-A521-081BFA116C0F}" presName="childNode" presStyleLbl="node1" presStyleIdx="1" presStyleCnt="3">
        <dgm:presLayoutVars>
          <dgm:bulletEnabled val="1"/>
        </dgm:presLayoutVars>
      </dgm:prSet>
      <dgm:spPr/>
    </dgm:pt>
    <dgm:pt modelId="{3A4EF680-A698-4E85-9ECB-E70BEF903F91}" type="pres">
      <dgm:prSet presAssocID="{0467A96B-8A2D-46BF-A521-081BFA116C0F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8E0F1F89-36D8-42D0-8312-BAF2A261BA73}" type="pres">
      <dgm:prSet presAssocID="{604D1436-51A7-4138-9FBF-532883036794}" presName="sibTrans" presStyleCnt="0"/>
      <dgm:spPr/>
    </dgm:pt>
    <dgm:pt modelId="{BE3D4C5D-739E-4092-BD49-48D1F46AA59B}" type="pres">
      <dgm:prSet presAssocID="{258DA538-5EC1-4931-B786-B8681C7F486B}" presName="compositeNode" presStyleCnt="0">
        <dgm:presLayoutVars>
          <dgm:bulletEnabled val="1"/>
        </dgm:presLayoutVars>
      </dgm:prSet>
      <dgm:spPr/>
    </dgm:pt>
    <dgm:pt modelId="{00D0E7E8-D4DE-474D-AFDB-DA27D3A21645}" type="pres">
      <dgm:prSet presAssocID="{258DA538-5EC1-4931-B786-B8681C7F486B}" presName="imag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1C187F18-6249-438A-B72D-6E007961D5C7}" type="pres">
      <dgm:prSet presAssocID="{258DA538-5EC1-4931-B786-B8681C7F486B}" presName="childNode" presStyleLbl="node1" presStyleIdx="2" presStyleCnt="3">
        <dgm:presLayoutVars>
          <dgm:bulletEnabled val="1"/>
        </dgm:presLayoutVars>
      </dgm:prSet>
      <dgm:spPr/>
    </dgm:pt>
    <dgm:pt modelId="{48D17311-8F38-4E92-903E-9011BDB28471}" type="pres">
      <dgm:prSet presAssocID="{258DA538-5EC1-4931-B786-B8681C7F486B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CCB39402-8349-4EDD-A0A5-2D1E79D19776}" srcId="{F0923773-C835-43AE-8FAC-E7412487291C}" destId="{A22E094B-DDBD-432F-909F-6961667385A0}" srcOrd="0" destOrd="0" parTransId="{C37ED2BD-321C-45DE-8841-0BDB8C22CD98}" sibTransId="{FF513187-BBF0-40CA-B4CA-5D46BCA67AD4}"/>
    <dgm:cxn modelId="{0D61E602-1704-4523-8CEC-394A127C86CC}" type="presOf" srcId="{258DA538-5EC1-4931-B786-B8681C7F486B}" destId="{48D17311-8F38-4E92-903E-9011BDB28471}" srcOrd="0" destOrd="0" presId="urn:microsoft.com/office/officeart/2005/8/layout/hList2"/>
    <dgm:cxn modelId="{DD5C7609-59B5-4B71-A24A-9AF66BD2843D}" srcId="{258DA538-5EC1-4931-B786-B8681C7F486B}" destId="{F333C498-EBDC-4518-9220-851620B59138}" srcOrd="1" destOrd="0" parTransId="{CA239D09-0F48-4623-8ECF-15923A7B15DB}" sibTransId="{0E587587-0B01-4D9F-BBF2-D560D3188865}"/>
    <dgm:cxn modelId="{CBE1250B-4FC4-4F30-B85F-42613388E716}" type="presOf" srcId="{A22E094B-DDBD-432F-909F-6961667385A0}" destId="{520CE019-CEBC-4984-8D23-DC02560C3956}" srcOrd="0" destOrd="0" presId="urn:microsoft.com/office/officeart/2005/8/layout/hList2"/>
    <dgm:cxn modelId="{A6532B1C-FC0A-4B5E-BCBC-F9BD878B55E7}" srcId="{F0923773-C835-43AE-8FAC-E7412487291C}" destId="{8C0BAFB9-4037-485D-A764-CB502351E382}" srcOrd="6" destOrd="0" parTransId="{6B3FC316-9E0C-4D07-840A-50DB2738B841}" sibTransId="{BE3BC85B-0546-497C-AAD7-AFBB5DB7F4AC}"/>
    <dgm:cxn modelId="{DBBDAC20-D7E3-4C41-BA7B-3FB55D69A1DD}" type="presOf" srcId="{E6BE3098-D017-492C-BDF6-658862D0DD4D}" destId="{1C187F18-6249-438A-B72D-6E007961D5C7}" srcOrd="0" destOrd="4" presId="urn:microsoft.com/office/officeart/2005/8/layout/hList2"/>
    <dgm:cxn modelId="{7CE93B26-FEC2-4A1E-A192-211AA410E423}" srcId="{258DA538-5EC1-4931-B786-B8681C7F486B}" destId="{86163F18-DE40-4BF0-B92E-AFEEB259E884}" srcOrd="3" destOrd="0" parTransId="{FE37C9BD-8D1C-4EEB-AAC8-37322C8FD18D}" sibTransId="{38C41104-296D-468D-9531-AA2DC40CC716}"/>
    <dgm:cxn modelId="{645B2D2A-C146-4C52-80CB-8B9F9EA6B2D6}" type="presOf" srcId="{8C0BAFB9-4037-485D-A764-CB502351E382}" destId="{520CE019-CEBC-4984-8D23-DC02560C3956}" srcOrd="0" destOrd="6" presId="urn:microsoft.com/office/officeart/2005/8/layout/hList2"/>
    <dgm:cxn modelId="{71E3DF3F-E68F-458B-9170-D4E32DABE885}" srcId="{258DA538-5EC1-4931-B786-B8681C7F486B}" destId="{E6BE3098-D017-492C-BDF6-658862D0DD4D}" srcOrd="4" destOrd="0" parTransId="{00BEF29E-9AE2-4B98-9295-0CD5DE5EAE6F}" sibTransId="{19A8E112-1D28-4D9D-82C5-4DCE83507EF4}"/>
    <dgm:cxn modelId="{BCB52744-A71C-45DD-A098-C6015FED6517}" srcId="{F0923773-C835-43AE-8FAC-E7412487291C}" destId="{08DB3A81-C6FC-4B42-9B22-0C189A48FC96}" srcOrd="4" destOrd="0" parTransId="{55CD9C89-D523-4138-A49C-857CD8FFB5B0}" sibTransId="{7DCE2E01-EE03-4238-A9D1-3D0A7E41BB9F}"/>
    <dgm:cxn modelId="{7B55A54C-F5F9-4428-9160-31CBC1DD1D2A}" type="presOf" srcId="{BB082DFE-8EC3-488E-BE36-70F9E4ED80DE}" destId="{1C187F18-6249-438A-B72D-6E007961D5C7}" srcOrd="0" destOrd="2" presId="urn:microsoft.com/office/officeart/2005/8/layout/hList2"/>
    <dgm:cxn modelId="{2E3A4572-CAD2-478B-8389-47490B5168CF}" srcId="{258DA538-5EC1-4931-B786-B8681C7F486B}" destId="{BB082DFE-8EC3-488E-BE36-70F9E4ED80DE}" srcOrd="2" destOrd="0" parTransId="{A7189CE6-01DB-4FFA-9082-573AFC9DB244}" sibTransId="{3A562057-7710-4F66-88EA-3FF959567550}"/>
    <dgm:cxn modelId="{AAF74B72-0539-4B44-84BE-F85B2B090A3D}" srcId="{F0923773-C835-43AE-8FAC-E7412487291C}" destId="{2235253D-3FF8-4432-9DFD-8F1B1EF6E6A6}" srcOrd="3" destOrd="0" parTransId="{D8F96D6B-F3D1-447F-A088-99B62D44DBEC}" sibTransId="{C7F577A4-410E-4B4A-9792-56E8B08AE138}"/>
    <dgm:cxn modelId="{549C9174-3607-4BED-9A27-F1893D5DBFD0}" srcId="{F0923773-C835-43AE-8FAC-E7412487291C}" destId="{57AE7FDB-D2B0-4BAA-842A-2AFCC81A9118}" srcOrd="5" destOrd="0" parTransId="{96DF6369-6923-4366-8210-75BFF643026B}" sibTransId="{73175E10-695A-4C53-8066-125DE0E18398}"/>
    <dgm:cxn modelId="{D9872E76-67C7-49C0-9872-16C5E418DBA5}" srcId="{0CC10EEE-A614-4475-AFF9-472039DA97C5}" destId="{258DA538-5EC1-4931-B786-B8681C7F486B}" srcOrd="2" destOrd="0" parTransId="{40C835F8-EF05-4684-B0C8-23787FD62B58}" sibTransId="{A998C39B-244A-448B-B9FC-34FFC5D9CDEA}"/>
    <dgm:cxn modelId="{B1767259-E83A-45F4-8E7B-FBD1E8996C42}" type="presOf" srcId="{0CC10EEE-A614-4475-AFF9-472039DA97C5}" destId="{CBF4B24E-1403-4AAD-BC4F-4A00278E09F3}" srcOrd="0" destOrd="0" presId="urn:microsoft.com/office/officeart/2005/8/layout/hList2"/>
    <dgm:cxn modelId="{FEFC5D7C-9C33-4C6E-9444-D6E3DCDDBDA8}" type="presOf" srcId="{08DB3A81-C6FC-4B42-9B22-0C189A48FC96}" destId="{520CE019-CEBC-4984-8D23-DC02560C3956}" srcOrd="0" destOrd="4" presId="urn:microsoft.com/office/officeart/2005/8/layout/hList2"/>
    <dgm:cxn modelId="{C622807F-D246-467F-972D-D2A1C0486F97}" type="presOf" srcId="{C83ED244-F833-4F2C-B28D-D08A39930B55}" destId="{520CE019-CEBC-4984-8D23-DC02560C3956}" srcOrd="0" destOrd="1" presId="urn:microsoft.com/office/officeart/2005/8/layout/hList2"/>
    <dgm:cxn modelId="{B91CEF87-2E96-4DFF-8374-1C7EF6381CC8}" type="presOf" srcId="{57AE7FDB-D2B0-4BAA-842A-2AFCC81A9118}" destId="{520CE019-CEBC-4984-8D23-DC02560C3956}" srcOrd="0" destOrd="5" presId="urn:microsoft.com/office/officeart/2005/8/layout/hList2"/>
    <dgm:cxn modelId="{EA559F8F-D181-4232-BA70-126DD490CBBA}" type="presOf" srcId="{F333C498-EBDC-4518-9220-851620B59138}" destId="{1C187F18-6249-438A-B72D-6E007961D5C7}" srcOrd="0" destOrd="1" presId="urn:microsoft.com/office/officeart/2005/8/layout/hList2"/>
    <dgm:cxn modelId="{DFEFC9AD-EE0E-496D-B11D-74B51519B193}" srcId="{258DA538-5EC1-4931-B786-B8681C7F486B}" destId="{04499803-F0B9-4A94-B893-CA0404B968A7}" srcOrd="5" destOrd="0" parTransId="{C01DCF23-1FF4-4E5C-A7EC-23EC09759DD1}" sibTransId="{5C94C4B9-F46F-4E16-AE66-696117926D33}"/>
    <dgm:cxn modelId="{E70AA8AE-A09B-46EA-B838-0D2F2174B51A}" type="presOf" srcId="{BF54067A-FF2D-4B14-A0CB-FD55B4A72470}" destId="{7F1F135D-18B3-4117-A247-3607EE7D75FF}" srcOrd="0" destOrd="0" presId="urn:microsoft.com/office/officeart/2005/8/layout/hList2"/>
    <dgm:cxn modelId="{9405A2B1-7B3C-43AF-978C-B8A3F7D2FCF2}" type="presOf" srcId="{F0923773-C835-43AE-8FAC-E7412487291C}" destId="{84187BD1-FD73-4529-B912-B25F68F3A3AB}" srcOrd="0" destOrd="0" presId="urn:microsoft.com/office/officeart/2005/8/layout/hList2"/>
    <dgm:cxn modelId="{4CE0A7B2-5354-4BBC-8FF9-F359BB85432A}" type="presOf" srcId="{2235253D-3FF8-4432-9DFD-8F1B1EF6E6A6}" destId="{520CE019-CEBC-4984-8D23-DC02560C3956}" srcOrd="0" destOrd="3" presId="urn:microsoft.com/office/officeart/2005/8/layout/hList2"/>
    <dgm:cxn modelId="{6889DAB4-ADFF-4C90-9824-40D43E995C29}" type="presOf" srcId="{3C729CEA-F2B2-482F-B94A-B28B412E9BCB}" destId="{520CE019-CEBC-4984-8D23-DC02560C3956}" srcOrd="0" destOrd="2" presId="urn:microsoft.com/office/officeart/2005/8/layout/hList2"/>
    <dgm:cxn modelId="{AE775DC6-A0BB-4F1A-8415-5C89A601D5BC}" type="presOf" srcId="{49690FC7-F61F-42F6-8084-D3D9EAE3680D}" destId="{1C187F18-6249-438A-B72D-6E007961D5C7}" srcOrd="0" destOrd="0" presId="urn:microsoft.com/office/officeart/2005/8/layout/hList2"/>
    <dgm:cxn modelId="{59F0B9C7-3742-486D-B419-FD002AFD5FB2}" srcId="{F0923773-C835-43AE-8FAC-E7412487291C}" destId="{C83ED244-F833-4F2C-B28D-D08A39930B55}" srcOrd="1" destOrd="0" parTransId="{07FA7B8C-24D1-42D1-AEF3-BB3A838850FA}" sibTransId="{854DF13E-84B3-4CD1-B265-2D5F22DBC4D4}"/>
    <dgm:cxn modelId="{DF581CCA-968A-4CE9-A53C-CC1EBD9E3726}" srcId="{0CC10EEE-A614-4475-AFF9-472039DA97C5}" destId="{0467A96B-8A2D-46BF-A521-081BFA116C0F}" srcOrd="1" destOrd="0" parTransId="{FDA01C2F-F116-461C-8241-A01F5F6FED33}" sibTransId="{604D1436-51A7-4138-9FBF-532883036794}"/>
    <dgm:cxn modelId="{91A29ADE-5E72-451A-8A5C-5331E3E7A6B4}" srcId="{0467A96B-8A2D-46BF-A521-081BFA116C0F}" destId="{BF54067A-FF2D-4B14-A0CB-FD55B4A72470}" srcOrd="0" destOrd="0" parTransId="{3B35246D-7CA9-477A-AAE7-74D70FC9E842}" sibTransId="{4285D825-12F9-45F1-9510-587B815FFE3F}"/>
    <dgm:cxn modelId="{0D5A44E9-48BD-48A4-9393-8F63A11EC15D}" srcId="{258DA538-5EC1-4931-B786-B8681C7F486B}" destId="{49690FC7-F61F-42F6-8084-D3D9EAE3680D}" srcOrd="0" destOrd="0" parTransId="{C7A84A00-4B18-4C9A-895A-165461C56462}" sibTransId="{ED501492-24E6-4D83-A250-1297B111B8BE}"/>
    <dgm:cxn modelId="{6B29F0F0-B16C-43CD-93D2-647B65235DB2}" srcId="{0CC10EEE-A614-4475-AFF9-472039DA97C5}" destId="{F0923773-C835-43AE-8FAC-E7412487291C}" srcOrd="0" destOrd="0" parTransId="{6792794E-E6A5-443D-9E01-203E59FE2CA1}" sibTransId="{1D34B697-F931-473B-BBBD-2DD898FFB8E4}"/>
    <dgm:cxn modelId="{2C9D6EF2-52E1-49B8-AE9E-AFCD990FA3EA}" type="presOf" srcId="{86163F18-DE40-4BF0-B92E-AFEEB259E884}" destId="{1C187F18-6249-438A-B72D-6E007961D5C7}" srcOrd="0" destOrd="3" presId="urn:microsoft.com/office/officeart/2005/8/layout/hList2"/>
    <dgm:cxn modelId="{19A806FD-F885-4D9B-ABE7-C22E203F8B16}" srcId="{F0923773-C835-43AE-8FAC-E7412487291C}" destId="{3C729CEA-F2B2-482F-B94A-B28B412E9BCB}" srcOrd="2" destOrd="0" parTransId="{3AC75757-C11E-4450-B28B-0D18FC0D35AA}" sibTransId="{15BC0E31-25D9-4093-8549-C4001B1B4D27}"/>
    <dgm:cxn modelId="{D372A8FE-E653-4921-A4D1-D5AB63B4854E}" type="presOf" srcId="{0467A96B-8A2D-46BF-A521-081BFA116C0F}" destId="{3A4EF680-A698-4E85-9ECB-E70BEF903F91}" srcOrd="0" destOrd="0" presId="urn:microsoft.com/office/officeart/2005/8/layout/hList2"/>
    <dgm:cxn modelId="{39152BFF-6D52-445C-AFA7-304CF9F93B6B}" type="presOf" srcId="{04499803-F0B9-4A94-B893-CA0404B968A7}" destId="{1C187F18-6249-438A-B72D-6E007961D5C7}" srcOrd="0" destOrd="5" presId="urn:microsoft.com/office/officeart/2005/8/layout/hList2"/>
    <dgm:cxn modelId="{935E3A35-FFFB-4B73-85D2-3ED5DCA46BBD}" type="presParOf" srcId="{CBF4B24E-1403-4AAD-BC4F-4A00278E09F3}" destId="{0D538197-12DF-48DD-902F-3C25BE8ECEC6}" srcOrd="0" destOrd="0" presId="urn:microsoft.com/office/officeart/2005/8/layout/hList2"/>
    <dgm:cxn modelId="{DFCA638F-B2A7-4920-8BA6-36DB4E051988}" type="presParOf" srcId="{0D538197-12DF-48DD-902F-3C25BE8ECEC6}" destId="{12767167-9805-49E8-8493-69B01592F2BC}" srcOrd="0" destOrd="0" presId="urn:microsoft.com/office/officeart/2005/8/layout/hList2"/>
    <dgm:cxn modelId="{C6CC1FB0-887C-4185-B1FC-EB6948DEB37B}" type="presParOf" srcId="{0D538197-12DF-48DD-902F-3C25BE8ECEC6}" destId="{520CE019-CEBC-4984-8D23-DC02560C3956}" srcOrd="1" destOrd="0" presId="urn:microsoft.com/office/officeart/2005/8/layout/hList2"/>
    <dgm:cxn modelId="{3437BED3-F711-49CE-9971-F9F08CE69616}" type="presParOf" srcId="{0D538197-12DF-48DD-902F-3C25BE8ECEC6}" destId="{84187BD1-FD73-4529-B912-B25F68F3A3AB}" srcOrd="2" destOrd="0" presId="urn:microsoft.com/office/officeart/2005/8/layout/hList2"/>
    <dgm:cxn modelId="{51858867-6C0E-4682-A406-663E49EB7F42}" type="presParOf" srcId="{CBF4B24E-1403-4AAD-BC4F-4A00278E09F3}" destId="{2DC40F4E-C474-447C-BC6C-B912A0CB1DBE}" srcOrd="1" destOrd="0" presId="urn:microsoft.com/office/officeart/2005/8/layout/hList2"/>
    <dgm:cxn modelId="{5D12306F-7721-4A5C-9E76-8E553EC605AA}" type="presParOf" srcId="{CBF4B24E-1403-4AAD-BC4F-4A00278E09F3}" destId="{B9C0D278-B988-4A49-AEE5-D7E98B568FFA}" srcOrd="2" destOrd="0" presId="urn:microsoft.com/office/officeart/2005/8/layout/hList2"/>
    <dgm:cxn modelId="{42D7CE7E-4059-41C7-BAB9-3F04EF5FFB84}" type="presParOf" srcId="{B9C0D278-B988-4A49-AEE5-D7E98B568FFA}" destId="{CFCBAC45-BD32-44A1-9217-7F84CD3069AC}" srcOrd="0" destOrd="0" presId="urn:microsoft.com/office/officeart/2005/8/layout/hList2"/>
    <dgm:cxn modelId="{098397FD-16C0-49FA-8373-3DB7A0EF89BC}" type="presParOf" srcId="{B9C0D278-B988-4A49-AEE5-D7E98B568FFA}" destId="{7F1F135D-18B3-4117-A247-3607EE7D75FF}" srcOrd="1" destOrd="0" presId="urn:microsoft.com/office/officeart/2005/8/layout/hList2"/>
    <dgm:cxn modelId="{0E47FA60-7F32-4819-A8E4-9C2837351B05}" type="presParOf" srcId="{B9C0D278-B988-4A49-AEE5-D7E98B568FFA}" destId="{3A4EF680-A698-4E85-9ECB-E70BEF903F91}" srcOrd="2" destOrd="0" presId="urn:microsoft.com/office/officeart/2005/8/layout/hList2"/>
    <dgm:cxn modelId="{93564760-8ADB-449E-A29B-33367A6ECFC5}" type="presParOf" srcId="{CBF4B24E-1403-4AAD-BC4F-4A00278E09F3}" destId="{8E0F1F89-36D8-42D0-8312-BAF2A261BA73}" srcOrd="3" destOrd="0" presId="urn:microsoft.com/office/officeart/2005/8/layout/hList2"/>
    <dgm:cxn modelId="{6D9129C6-C7BC-44FD-8876-143888695FBF}" type="presParOf" srcId="{CBF4B24E-1403-4AAD-BC4F-4A00278E09F3}" destId="{BE3D4C5D-739E-4092-BD49-48D1F46AA59B}" srcOrd="4" destOrd="0" presId="urn:microsoft.com/office/officeart/2005/8/layout/hList2"/>
    <dgm:cxn modelId="{CE814087-A8C7-4C37-86DD-DE5F17752D25}" type="presParOf" srcId="{BE3D4C5D-739E-4092-BD49-48D1F46AA59B}" destId="{00D0E7E8-D4DE-474D-AFDB-DA27D3A21645}" srcOrd="0" destOrd="0" presId="urn:microsoft.com/office/officeart/2005/8/layout/hList2"/>
    <dgm:cxn modelId="{48E742CC-4F55-439E-BEB4-1C9AF028AE64}" type="presParOf" srcId="{BE3D4C5D-739E-4092-BD49-48D1F46AA59B}" destId="{1C187F18-6249-438A-B72D-6E007961D5C7}" srcOrd="1" destOrd="0" presId="urn:microsoft.com/office/officeart/2005/8/layout/hList2"/>
    <dgm:cxn modelId="{9CF4A206-25D1-43AC-9FC2-2C1BCC16C5F7}" type="presParOf" srcId="{BE3D4C5D-739E-4092-BD49-48D1F46AA59B}" destId="{48D17311-8F38-4E92-903E-9011BDB2847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50851-85A9-4896-8053-F46930F63381}">
      <dsp:nvSpPr>
        <dsp:cNvPr id="0" name=""/>
        <dsp:cNvSpPr/>
      </dsp:nvSpPr>
      <dsp:spPr>
        <a:xfrm>
          <a:off x="4853" y="567755"/>
          <a:ext cx="1860425" cy="7126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Angela </a:t>
          </a:r>
          <a:r>
            <a:rPr lang="en-US" sz="2000" kern="1200" dirty="0" err="1"/>
            <a:t>Demaj</a:t>
          </a:r>
          <a:endParaRPr lang="en-US" sz="2000" kern="1200" dirty="0"/>
        </a:p>
      </dsp:txBody>
      <dsp:txXfrm>
        <a:off x="4853" y="567755"/>
        <a:ext cx="1860425" cy="712638"/>
      </dsp:txXfrm>
    </dsp:sp>
    <dsp:sp modelId="{F3C4EB4B-60B4-4BDC-854D-EAC1D8850659}">
      <dsp:nvSpPr>
        <dsp:cNvPr id="0" name=""/>
        <dsp:cNvSpPr/>
      </dsp:nvSpPr>
      <dsp:spPr>
        <a:xfrm>
          <a:off x="4853" y="1280394"/>
          <a:ext cx="1860425" cy="18665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Team Leader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Back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Front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Databases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Leaves/Roles</a:t>
          </a:r>
        </a:p>
      </dsp:txBody>
      <dsp:txXfrm>
        <a:off x="4853" y="1280394"/>
        <a:ext cx="1860425" cy="1866599"/>
      </dsp:txXfrm>
    </dsp:sp>
    <dsp:sp modelId="{81116292-786A-4314-BB40-9FD909D17295}">
      <dsp:nvSpPr>
        <dsp:cNvPr id="0" name=""/>
        <dsp:cNvSpPr/>
      </dsp:nvSpPr>
      <dsp:spPr>
        <a:xfrm>
          <a:off x="2125738" y="567755"/>
          <a:ext cx="1860425" cy="712638"/>
        </a:xfrm>
        <a:prstGeom prst="rect">
          <a:avLst/>
        </a:prstGeom>
        <a:solidFill>
          <a:schemeClr val="accent3">
            <a:hueOff val="-28685"/>
            <a:satOff val="-5121"/>
            <a:lumOff val="3382"/>
            <a:alphaOff val="0"/>
          </a:schemeClr>
        </a:solidFill>
        <a:ln w="15875" cap="rnd" cmpd="sng" algn="ctr">
          <a:solidFill>
            <a:schemeClr val="accent3">
              <a:hueOff val="-28685"/>
              <a:satOff val="-5121"/>
              <a:lumOff val="33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Hermes </a:t>
          </a:r>
          <a:r>
            <a:rPr lang="en-US" sz="2000" kern="1200" dirty="0" err="1"/>
            <a:t>Krouskos</a:t>
          </a:r>
          <a:endParaRPr lang="en-US" sz="2000" kern="1200" dirty="0"/>
        </a:p>
      </dsp:txBody>
      <dsp:txXfrm>
        <a:off x="2125738" y="567755"/>
        <a:ext cx="1860425" cy="712638"/>
      </dsp:txXfrm>
    </dsp:sp>
    <dsp:sp modelId="{98B197CA-A1E1-4767-A3EA-86B75190AE72}">
      <dsp:nvSpPr>
        <dsp:cNvPr id="0" name=""/>
        <dsp:cNvSpPr/>
      </dsp:nvSpPr>
      <dsp:spPr>
        <a:xfrm>
          <a:off x="2125738" y="1280394"/>
          <a:ext cx="1860425" cy="1866599"/>
        </a:xfrm>
        <a:prstGeom prst="rect">
          <a:avLst/>
        </a:prstGeom>
        <a:solidFill>
          <a:schemeClr val="accent3">
            <a:tint val="40000"/>
            <a:alpha val="90000"/>
            <a:hueOff val="18369"/>
            <a:satOff val="4388"/>
            <a:lumOff val="604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18369"/>
              <a:satOff val="4388"/>
              <a:lumOff val="6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Back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Front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Databases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Recruitment</a:t>
          </a:r>
        </a:p>
      </dsp:txBody>
      <dsp:txXfrm>
        <a:off x="2125738" y="1280394"/>
        <a:ext cx="1860425" cy="1866599"/>
      </dsp:txXfrm>
    </dsp:sp>
    <dsp:sp modelId="{EBAA7A2F-E64F-45B0-8F27-9ED21C8425BE}">
      <dsp:nvSpPr>
        <dsp:cNvPr id="0" name=""/>
        <dsp:cNvSpPr/>
      </dsp:nvSpPr>
      <dsp:spPr>
        <a:xfrm>
          <a:off x="4246624" y="567755"/>
          <a:ext cx="1860425" cy="712638"/>
        </a:xfrm>
        <a:prstGeom prst="rect">
          <a:avLst/>
        </a:prstGeom>
        <a:solidFill>
          <a:schemeClr val="accent3">
            <a:hueOff val="-57369"/>
            <a:satOff val="-10241"/>
            <a:lumOff val="6763"/>
            <a:alphaOff val="0"/>
          </a:schemeClr>
        </a:solidFill>
        <a:ln w="15875" cap="rnd" cmpd="sng" algn="ctr">
          <a:solidFill>
            <a:schemeClr val="accent3">
              <a:hueOff val="-57369"/>
              <a:satOff val="-10241"/>
              <a:lumOff val="67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Vasilis </a:t>
          </a:r>
          <a:r>
            <a:rPr lang="en-US" sz="2000" kern="1200" dirty="0" err="1"/>
            <a:t>Kyrikos</a:t>
          </a:r>
          <a:endParaRPr lang="en-US" sz="2000" kern="1200" dirty="0"/>
        </a:p>
      </dsp:txBody>
      <dsp:txXfrm>
        <a:off x="4246624" y="567755"/>
        <a:ext cx="1860425" cy="712638"/>
      </dsp:txXfrm>
    </dsp:sp>
    <dsp:sp modelId="{BBCAE228-76F3-4E44-BFEA-68CBD00A91AD}">
      <dsp:nvSpPr>
        <dsp:cNvPr id="0" name=""/>
        <dsp:cNvSpPr/>
      </dsp:nvSpPr>
      <dsp:spPr>
        <a:xfrm>
          <a:off x="4246624" y="1280394"/>
          <a:ext cx="1860425" cy="1866599"/>
        </a:xfrm>
        <a:prstGeom prst="rect">
          <a:avLst/>
        </a:prstGeom>
        <a:solidFill>
          <a:schemeClr val="accent3">
            <a:tint val="40000"/>
            <a:alpha val="90000"/>
            <a:hueOff val="36737"/>
            <a:satOff val="8776"/>
            <a:lumOff val="1209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36737"/>
              <a:satOff val="8776"/>
              <a:lumOff val="12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Back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Front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Databases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Warehouse Management</a:t>
          </a:r>
        </a:p>
      </dsp:txBody>
      <dsp:txXfrm>
        <a:off x="4246624" y="1280394"/>
        <a:ext cx="1860425" cy="1866599"/>
      </dsp:txXfrm>
    </dsp:sp>
    <dsp:sp modelId="{1E9069DF-E7B1-43EA-AC31-7CFC24276C8B}">
      <dsp:nvSpPr>
        <dsp:cNvPr id="0" name=""/>
        <dsp:cNvSpPr/>
      </dsp:nvSpPr>
      <dsp:spPr>
        <a:xfrm>
          <a:off x="6367510" y="567755"/>
          <a:ext cx="1860425" cy="712638"/>
        </a:xfrm>
        <a:prstGeom prst="rect">
          <a:avLst/>
        </a:prstGeom>
        <a:solidFill>
          <a:schemeClr val="accent3">
            <a:hueOff val="-86054"/>
            <a:satOff val="-15362"/>
            <a:lumOff val="10145"/>
            <a:alphaOff val="0"/>
          </a:schemeClr>
        </a:solidFill>
        <a:ln w="15875" cap="rnd" cmpd="sng" algn="ctr">
          <a:solidFill>
            <a:schemeClr val="accent3">
              <a:hueOff val="-86054"/>
              <a:satOff val="-15362"/>
              <a:lumOff val="101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Ferenc </a:t>
          </a:r>
          <a:r>
            <a:rPr lang="en-US" sz="2000" kern="1200" dirty="0" err="1"/>
            <a:t>Shepllo</a:t>
          </a:r>
          <a:endParaRPr lang="en-US" sz="2000" kern="1200" dirty="0"/>
        </a:p>
      </dsp:txBody>
      <dsp:txXfrm>
        <a:off x="6367510" y="567755"/>
        <a:ext cx="1860425" cy="712638"/>
      </dsp:txXfrm>
    </dsp:sp>
    <dsp:sp modelId="{38B4539C-B456-4D72-822B-1704037A4542}">
      <dsp:nvSpPr>
        <dsp:cNvPr id="0" name=""/>
        <dsp:cNvSpPr/>
      </dsp:nvSpPr>
      <dsp:spPr>
        <a:xfrm>
          <a:off x="6367510" y="1280394"/>
          <a:ext cx="1860425" cy="1866599"/>
        </a:xfrm>
        <a:prstGeom prst="rect">
          <a:avLst/>
        </a:prstGeom>
        <a:solidFill>
          <a:schemeClr val="accent3">
            <a:tint val="40000"/>
            <a:alpha val="90000"/>
            <a:hueOff val="55106"/>
            <a:satOff val="13164"/>
            <a:lumOff val="1813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55106"/>
              <a:satOff val="13164"/>
              <a:lumOff val="18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Back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Front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Databases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Products/   E-Shop</a:t>
          </a:r>
        </a:p>
      </dsp:txBody>
      <dsp:txXfrm>
        <a:off x="6367510" y="1280394"/>
        <a:ext cx="1860425" cy="1866599"/>
      </dsp:txXfrm>
    </dsp:sp>
    <dsp:sp modelId="{DBE710E8-E228-4494-A7E1-35FD27408AE5}">
      <dsp:nvSpPr>
        <dsp:cNvPr id="0" name=""/>
        <dsp:cNvSpPr/>
      </dsp:nvSpPr>
      <dsp:spPr>
        <a:xfrm>
          <a:off x="8488395" y="567755"/>
          <a:ext cx="1860425" cy="712638"/>
        </a:xfrm>
        <a:prstGeom prst="rect">
          <a:avLst/>
        </a:prstGeom>
        <a:solidFill>
          <a:schemeClr val="accent3">
            <a:hueOff val="-114738"/>
            <a:satOff val="-20483"/>
            <a:lumOff val="13527"/>
            <a:alphaOff val="0"/>
          </a:schemeClr>
        </a:solidFill>
        <a:ln w="15875" cap="rnd" cmpd="sng" algn="ctr">
          <a:solidFill>
            <a:schemeClr val="accent3">
              <a:hueOff val="-114738"/>
              <a:satOff val="-20483"/>
              <a:lumOff val="135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Nick </a:t>
          </a:r>
          <a:r>
            <a:rPr lang="en-US" sz="2000" kern="1200" dirty="0" err="1"/>
            <a:t>Zouzoulas</a:t>
          </a:r>
          <a:endParaRPr lang="en-US" sz="2000" kern="1200" dirty="0"/>
        </a:p>
      </dsp:txBody>
      <dsp:txXfrm>
        <a:off x="8488395" y="567755"/>
        <a:ext cx="1860425" cy="712638"/>
      </dsp:txXfrm>
    </dsp:sp>
    <dsp:sp modelId="{864CF0E1-0BED-4AE9-8C69-AD2DE06AB2AA}">
      <dsp:nvSpPr>
        <dsp:cNvPr id="0" name=""/>
        <dsp:cNvSpPr/>
      </dsp:nvSpPr>
      <dsp:spPr>
        <a:xfrm>
          <a:off x="8488395" y="1280394"/>
          <a:ext cx="1860425" cy="1866599"/>
        </a:xfrm>
        <a:prstGeom prst="rect">
          <a:avLst/>
        </a:prstGeom>
        <a:solidFill>
          <a:schemeClr val="accent3">
            <a:tint val="40000"/>
            <a:alpha val="90000"/>
            <a:hueOff val="73475"/>
            <a:satOff val="17552"/>
            <a:lumOff val="2418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73475"/>
              <a:satOff val="17552"/>
              <a:lumOff val="2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Back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Front End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Databases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Payment</a:t>
          </a:r>
        </a:p>
      </dsp:txBody>
      <dsp:txXfrm>
        <a:off x="8488395" y="1280394"/>
        <a:ext cx="1860425" cy="18665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ADEF-090E-4D4D-89CA-D46197386167}">
      <dsp:nvSpPr>
        <dsp:cNvPr id="0" name=""/>
        <dsp:cNvSpPr/>
      </dsp:nvSpPr>
      <dsp:spPr>
        <a:xfrm>
          <a:off x="0" y="1238126"/>
          <a:ext cx="10353675" cy="0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1D9D2-9FDF-4CF5-AF3B-1D45BFCAAADD}">
      <dsp:nvSpPr>
        <dsp:cNvPr id="0" name=""/>
        <dsp:cNvSpPr/>
      </dsp:nvSpPr>
      <dsp:spPr>
        <a:xfrm>
          <a:off x="2691955" y="0"/>
          <a:ext cx="7661719" cy="123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b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 </a:t>
          </a:r>
        </a:p>
      </dsp:txBody>
      <dsp:txXfrm>
        <a:off x="2691955" y="0"/>
        <a:ext cx="7661719" cy="1238126"/>
      </dsp:txXfrm>
    </dsp:sp>
    <dsp:sp modelId="{74A3BC48-6BBC-42DA-86BC-3569C1F3611E}">
      <dsp:nvSpPr>
        <dsp:cNvPr id="0" name=""/>
        <dsp:cNvSpPr/>
      </dsp:nvSpPr>
      <dsp:spPr>
        <a:xfrm>
          <a:off x="0" y="0"/>
          <a:ext cx="2691955" cy="123812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Admin Dashboard</a:t>
          </a:r>
        </a:p>
      </dsp:txBody>
      <dsp:txXfrm>
        <a:off x="60451" y="60451"/>
        <a:ext cx="2571053" cy="1177675"/>
      </dsp:txXfrm>
    </dsp:sp>
    <dsp:sp modelId="{97A2FB2E-F10B-47A5-A928-56F92D65AB70}">
      <dsp:nvSpPr>
        <dsp:cNvPr id="0" name=""/>
        <dsp:cNvSpPr/>
      </dsp:nvSpPr>
      <dsp:spPr>
        <a:xfrm>
          <a:off x="0" y="1238126"/>
          <a:ext cx="10353675" cy="2476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A modern approach to the Administration UI.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Modularity that allows the program to be adapted to any company.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User friendly with an intuitive environment.</a:t>
          </a:r>
        </a:p>
      </dsp:txBody>
      <dsp:txXfrm>
        <a:off x="0" y="1238126"/>
        <a:ext cx="10353675" cy="2476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F717-4C5E-4448-8D60-AD970D354292}">
      <dsp:nvSpPr>
        <dsp:cNvPr id="0" name=""/>
        <dsp:cNvSpPr/>
      </dsp:nvSpPr>
      <dsp:spPr>
        <a:xfrm>
          <a:off x="0" y="1238126"/>
          <a:ext cx="10353675" cy="0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D8631-2D63-4125-8ABD-8D1BC2115A40}">
      <dsp:nvSpPr>
        <dsp:cNvPr id="0" name=""/>
        <dsp:cNvSpPr/>
      </dsp:nvSpPr>
      <dsp:spPr>
        <a:xfrm>
          <a:off x="2691955" y="0"/>
          <a:ext cx="7661719" cy="123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 </a:t>
          </a:r>
        </a:p>
      </dsp:txBody>
      <dsp:txXfrm>
        <a:off x="2691955" y="0"/>
        <a:ext cx="7661719" cy="1238126"/>
      </dsp:txXfrm>
    </dsp:sp>
    <dsp:sp modelId="{8A468EEB-EE96-4A12-ACAF-06AB1F876037}">
      <dsp:nvSpPr>
        <dsp:cNvPr id="0" name=""/>
        <dsp:cNvSpPr/>
      </dsp:nvSpPr>
      <dsp:spPr>
        <a:xfrm>
          <a:off x="0" y="0"/>
          <a:ext cx="2691955" cy="123812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E-Shop</a:t>
          </a:r>
        </a:p>
      </dsp:txBody>
      <dsp:txXfrm>
        <a:off x="60451" y="60451"/>
        <a:ext cx="2571053" cy="1177675"/>
      </dsp:txXfrm>
    </dsp:sp>
    <dsp:sp modelId="{D69F7905-D2A1-4845-B6AB-9D05E640906D}">
      <dsp:nvSpPr>
        <dsp:cNvPr id="0" name=""/>
        <dsp:cNvSpPr/>
      </dsp:nvSpPr>
      <dsp:spPr>
        <a:xfrm>
          <a:off x="0" y="1238126"/>
          <a:ext cx="10353675" cy="2476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The simulation of a company for the sake of showcasing the capabilities of the Dashboard.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Demonstrates the bidirectional flow of the data between the interconnected projects.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 fully functional implementation of a modern E-Commerce solution.</a:t>
          </a:r>
        </a:p>
      </dsp:txBody>
      <dsp:txXfrm>
        <a:off x="0" y="1238126"/>
        <a:ext cx="10353675" cy="2476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87BD1-FD73-4529-B912-B25F68F3A3AB}">
      <dsp:nvSpPr>
        <dsp:cNvPr id="0" name=""/>
        <dsp:cNvSpPr/>
      </dsp:nvSpPr>
      <dsp:spPr>
        <a:xfrm rot="16200000">
          <a:off x="-1300948" y="2147942"/>
          <a:ext cx="3226834" cy="49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7990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Back End</a:t>
          </a:r>
        </a:p>
      </dsp:txBody>
      <dsp:txXfrm>
        <a:off x="-1300948" y="2147942"/>
        <a:ext cx="3226834" cy="496618"/>
      </dsp:txXfrm>
    </dsp:sp>
    <dsp:sp modelId="{520CE019-CEBC-4984-8D23-DC02560C3956}">
      <dsp:nvSpPr>
        <dsp:cNvPr id="0" name=""/>
        <dsp:cNvSpPr/>
      </dsp:nvSpPr>
      <dsp:spPr>
        <a:xfrm>
          <a:off x="560778" y="782834"/>
          <a:ext cx="2473689" cy="32268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437990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.Net</a:t>
          </a:r>
          <a:r>
            <a:rPr lang="en-US" sz="2400" kern="1200" dirty="0"/>
            <a:t> 5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EF Core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ASP.NET Identity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AutoMapper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Autofac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Swagger*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</dsp:txBody>
      <dsp:txXfrm>
        <a:off x="560778" y="782834"/>
        <a:ext cx="2473689" cy="3226834"/>
      </dsp:txXfrm>
    </dsp:sp>
    <dsp:sp modelId="{12767167-9805-49E8-8493-69B01592F2BC}">
      <dsp:nvSpPr>
        <dsp:cNvPr id="0" name=""/>
        <dsp:cNvSpPr/>
      </dsp:nvSpPr>
      <dsp:spPr>
        <a:xfrm>
          <a:off x="64159" y="127297"/>
          <a:ext cx="993237" cy="99323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4EF680-A698-4E85-9ECB-E70BEF903F91}">
      <dsp:nvSpPr>
        <dsp:cNvPr id="0" name=""/>
        <dsp:cNvSpPr/>
      </dsp:nvSpPr>
      <dsp:spPr>
        <a:xfrm rot="16200000">
          <a:off x="2326575" y="2147942"/>
          <a:ext cx="3226834" cy="49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7990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Databases</a:t>
          </a:r>
        </a:p>
      </dsp:txBody>
      <dsp:txXfrm>
        <a:off x="2326575" y="2147942"/>
        <a:ext cx="3226834" cy="496618"/>
      </dsp:txXfrm>
    </dsp:sp>
    <dsp:sp modelId="{7F1F135D-18B3-4117-A247-3607EE7D75FF}">
      <dsp:nvSpPr>
        <dsp:cNvPr id="0" name=""/>
        <dsp:cNvSpPr/>
      </dsp:nvSpPr>
      <dsp:spPr>
        <a:xfrm>
          <a:off x="4188302" y="782834"/>
          <a:ext cx="2473689" cy="32268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437990" rIns="227584" bIns="227584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SQL Server*</a:t>
          </a:r>
        </a:p>
      </dsp:txBody>
      <dsp:txXfrm>
        <a:off x="4188302" y="782834"/>
        <a:ext cx="2473689" cy="3226834"/>
      </dsp:txXfrm>
    </dsp:sp>
    <dsp:sp modelId="{CFCBAC45-BD32-44A1-9217-7F84CD3069AC}">
      <dsp:nvSpPr>
        <dsp:cNvPr id="0" name=""/>
        <dsp:cNvSpPr/>
      </dsp:nvSpPr>
      <dsp:spPr>
        <a:xfrm>
          <a:off x="3691683" y="127297"/>
          <a:ext cx="993237" cy="99323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2000" b="-2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48D17311-8F38-4E92-903E-9011BDB28471}">
      <dsp:nvSpPr>
        <dsp:cNvPr id="0" name=""/>
        <dsp:cNvSpPr/>
      </dsp:nvSpPr>
      <dsp:spPr>
        <a:xfrm rot="16200000">
          <a:off x="5954099" y="2147942"/>
          <a:ext cx="3226834" cy="49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7990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Front End</a:t>
          </a:r>
        </a:p>
      </dsp:txBody>
      <dsp:txXfrm>
        <a:off x="5954099" y="2147942"/>
        <a:ext cx="3226834" cy="496618"/>
      </dsp:txXfrm>
    </dsp:sp>
    <dsp:sp modelId="{1C187F18-6249-438A-B72D-6E007961D5C7}">
      <dsp:nvSpPr>
        <dsp:cNvPr id="0" name=""/>
        <dsp:cNvSpPr/>
      </dsp:nvSpPr>
      <dsp:spPr>
        <a:xfrm>
          <a:off x="7815826" y="782834"/>
          <a:ext cx="2473689" cy="32268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437990" rIns="227584" bIns="227584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JavaScript*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jQuery*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HTML*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CSS*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/>
            <a:t>DataTables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Bootstrap*</a:t>
          </a:r>
        </a:p>
      </dsp:txBody>
      <dsp:txXfrm>
        <a:off x="7815826" y="782834"/>
        <a:ext cx="2473689" cy="3226834"/>
      </dsp:txXfrm>
    </dsp:sp>
    <dsp:sp modelId="{00D0E7E8-D4DE-474D-AFDB-DA27D3A21645}">
      <dsp:nvSpPr>
        <dsp:cNvPr id="0" name=""/>
        <dsp:cNvSpPr/>
      </dsp:nvSpPr>
      <dsp:spPr>
        <a:xfrm>
          <a:off x="7319207" y="127297"/>
          <a:ext cx="993237" cy="993237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75135-E5B3-4390-8880-373B9ABD77FF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120F7-EB25-465C-BA59-AFA74C53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2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328" y="-423754"/>
            <a:ext cx="12292752" cy="7682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 err="1"/>
              <a:t>Lozan</a:t>
            </a:r>
            <a:r>
              <a:rPr lang="en-US" sz="7200" dirty="0"/>
              <a:t> Chocolate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l-GR" sz="2800" dirty="0" err="1"/>
              <a:t>Ελληνο</a:t>
            </a:r>
            <a:r>
              <a:rPr lang="el-GR" sz="2800" dirty="0"/>
              <a:t>-Αλβανική</a:t>
            </a:r>
            <a:r>
              <a:rPr lang="en-US" sz="2800" dirty="0"/>
              <a:t> </a:t>
            </a:r>
            <a:r>
              <a:rPr lang="el-GR" sz="2800" dirty="0"/>
              <a:t>Συμμαχία </a:t>
            </a:r>
            <a:r>
              <a:rPr lang="en-US" sz="2800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4584-C4F3-4D26-818C-D29791BA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DDCDD7-66C2-4377-ADCD-94954480E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17041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265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105-19FD-4FF8-9EAE-C3899B4F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CA623A-29EC-4FBD-949A-2EDA3568F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58580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32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105-19FD-4FF8-9EAE-C3899B4F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CA623A-29EC-4FBD-949A-2EDA3568F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24928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747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6A3C-D3AA-40C1-82B5-475775B5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53687"/>
          </a:xfrm>
        </p:spPr>
        <p:txBody>
          <a:bodyPr/>
          <a:lstStyle/>
          <a:p>
            <a:r>
              <a:rPr lang="en-US" dirty="0"/>
              <a:t>The Technologies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CB98A81-EE01-41C6-8AC4-E708AF167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602579"/>
              </p:ext>
            </p:extLst>
          </p:nvPr>
        </p:nvGraphicFramePr>
        <p:xfrm>
          <a:off x="914400" y="1654233"/>
          <a:ext cx="10353675" cy="413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19F41E-DE2B-41D7-9A01-E2B7DA6A222D}"/>
              </a:ext>
            </a:extLst>
          </p:cNvPr>
          <p:cNvSpPr txBox="1"/>
          <p:nvPr/>
        </p:nvSpPr>
        <p:spPr>
          <a:xfrm>
            <a:off x="99753" y="6450677"/>
            <a:ext cx="3228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*Technologies taught during the Bootcamp</a:t>
            </a:r>
          </a:p>
        </p:txBody>
      </p:sp>
    </p:spTree>
    <p:extLst>
      <p:ext uri="{BB962C8B-B14F-4D97-AF65-F5344CB8AC3E}">
        <p14:creationId xmlns:p14="http://schemas.microsoft.com/office/powerpoint/2010/main" val="240573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2F97-6C4B-4655-A548-EAF85AFC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n-US" dirty="0"/>
              <a:t>Project Management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09E9FF-008D-46FE-81EF-39B1CAE1D1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781" y="2739632"/>
            <a:ext cx="5741869" cy="2569486"/>
          </a:xfrm>
          <a:noFill/>
        </p:spPr>
      </p:pic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A61943-6DBD-4483-BFE4-6950C948CB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2739632"/>
            <a:ext cx="5501374" cy="256948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DC90B4-D92A-473B-A6A4-A72EC805553D}"/>
              </a:ext>
            </a:extLst>
          </p:cNvPr>
          <p:cNvSpPr txBox="1"/>
          <p:nvPr/>
        </p:nvSpPr>
        <p:spPr>
          <a:xfrm>
            <a:off x="2201320" y="2154857"/>
            <a:ext cx="1471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C5ED7-158C-4A42-A4AE-1DD572D01973}"/>
              </a:ext>
            </a:extLst>
          </p:cNvPr>
          <p:cNvSpPr txBox="1"/>
          <p:nvPr/>
        </p:nvSpPr>
        <p:spPr>
          <a:xfrm>
            <a:off x="8563028" y="2154857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JIRA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33BF8-02AB-43A5-BF9E-17A6EEE9D9E0}"/>
              </a:ext>
            </a:extLst>
          </p:cNvPr>
          <p:cNvSpPr txBox="1"/>
          <p:nvPr/>
        </p:nvSpPr>
        <p:spPr>
          <a:xfrm>
            <a:off x="9057714" y="6527798"/>
            <a:ext cx="30107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 countless hours of conferences in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406947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7C503570-7D89-436A-8492-208580EFC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34" y="298126"/>
            <a:ext cx="8628731" cy="6261748"/>
          </a:xfrm>
        </p:spPr>
      </p:pic>
    </p:spTree>
    <p:extLst>
      <p:ext uri="{BB962C8B-B14F-4D97-AF65-F5344CB8AC3E}">
        <p14:creationId xmlns:p14="http://schemas.microsoft.com/office/powerpoint/2010/main" val="211542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E97D7-A050-4588-9B6F-15D4413E3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28675" y="-95249"/>
            <a:ext cx="14744699" cy="7258050"/>
          </a:xfrm>
        </p:spPr>
      </p:pic>
    </p:spTree>
    <p:extLst>
      <p:ext uri="{BB962C8B-B14F-4D97-AF65-F5344CB8AC3E}">
        <p14:creationId xmlns:p14="http://schemas.microsoft.com/office/powerpoint/2010/main" val="2874001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181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Goudy Old Style</vt:lpstr>
      <vt:lpstr>Wingdings 2</vt:lpstr>
      <vt:lpstr>SlateVTI</vt:lpstr>
      <vt:lpstr>Lozan Chocolate Project</vt:lpstr>
      <vt:lpstr>The team</vt:lpstr>
      <vt:lpstr>The Goal</vt:lpstr>
      <vt:lpstr>The Goal</vt:lpstr>
      <vt:lpstr>The Technologies</vt:lpstr>
      <vt:lpstr>Project Management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Lozan Chocolate Project</dc:title>
  <dc:creator>Thanasis</dc:creator>
  <cp:lastModifiedBy>Thanasis</cp:lastModifiedBy>
  <cp:revision>8</cp:revision>
  <dcterms:created xsi:type="dcterms:W3CDTF">2021-04-09T14:09:20Z</dcterms:created>
  <dcterms:modified xsi:type="dcterms:W3CDTF">2021-04-11T20:38:36Z</dcterms:modified>
</cp:coreProperties>
</file>